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32" autoAdjust="0"/>
  </p:normalViewPr>
  <p:slideViewPr>
    <p:cSldViewPr>
      <p:cViewPr varScale="1">
        <p:scale>
          <a:sx n="56" d="100"/>
          <a:sy n="5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8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5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0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1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AB8E-4CCD-45CD-B447-5983B2FA01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5B0D-1A19-4D71-B6EA-C89BDC9E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1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307487"/>
              </p:ext>
            </p:extLst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24400"/>
                <a:gridCol w="4419600"/>
              </a:tblGrid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67063" y="224246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ORGANELLE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43840"/>
            <a:ext cx="212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RIBOSOMES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4164" y="3124200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FLAGELLA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060" y="4191000"/>
            <a:ext cx="207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CYTOPLASM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799" y="510540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GLYCOPROTEIN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342" y="6095999"/>
            <a:ext cx="4224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SELECTIVELY PERMEABLE</a:t>
            </a:r>
            <a:br>
              <a:rPr lang="en-US" sz="2400" b="1" dirty="0" smtClean="0">
                <a:latin typeface="Comic Sans MS" pitchFamily="66" charset="0"/>
              </a:rPr>
            </a:br>
            <a:r>
              <a:rPr lang="en-US" sz="2400" b="1" dirty="0" smtClean="0">
                <a:latin typeface="Comic Sans MS" pitchFamily="66" charset="0"/>
              </a:rPr>
              <a:t>      (Semi-permeable)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190999"/>
            <a:ext cx="218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CHROMATIN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2491" y="5105399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CHROMOSOMES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1384" y="6102531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CENTRIOLES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2059" y="2135777"/>
            <a:ext cx="269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CYTOSKELETON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2490" y="1219200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PROKARYOTE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4461" y="31242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CILIA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599" y="2133600"/>
            <a:ext cx="2579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PHOSPHOLIPID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4164" y="1219199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SMOOTH ER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9140288"/>
              </p:ext>
            </p:extLst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24400"/>
                <a:gridCol w="4419600"/>
              </a:tblGrid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67063" y="224246"/>
            <a:ext cx="21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LYSOSOMES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43840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GOLGI BODY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4164" y="3124200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MITOCHONDRIA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060" y="4191000"/>
            <a:ext cx="2667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CHLOROPLASTS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799" y="5105400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EUKARYOTE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332" y="6011367"/>
            <a:ext cx="3469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PLASMA MEMBRANE</a:t>
            </a:r>
            <a:br>
              <a:rPr lang="en-US" sz="2400" b="1" dirty="0" smtClean="0">
                <a:latin typeface="Comic Sans MS" pitchFamily="66" charset="0"/>
              </a:rPr>
            </a:br>
            <a:r>
              <a:rPr lang="en-US" sz="2400" b="1" dirty="0" smtClean="0">
                <a:latin typeface="Comic Sans MS" pitchFamily="66" charset="0"/>
              </a:rPr>
              <a:t>   (Cell membrane)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190999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CELL WALL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2491" y="5105399"/>
            <a:ext cx="1821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ROUGH ER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1384" y="6102531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CRISTAE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2059" y="213577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ATP	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2490" y="1219200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VACUOLE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8427" y="3124200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NUCLEOLUS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599" y="2133600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NUCLEUS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4164" y="1219199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THYLAKOIDS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0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2596595"/>
              </p:ext>
            </p:extLst>
          </p:nvPr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67063" y="224246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TISSUES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43840"/>
            <a:ext cx="277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NUCLEAR PORES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5697" y="4601400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GLUCOSE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151" y="594360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GLYCOPROTEIN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4193" y="4601399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mic Sans MS" pitchFamily="66" charset="0"/>
              </a:rPr>
              <a:t>AMINO ACID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34737" y="5901266"/>
            <a:ext cx="2579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PHOSPHOLIPID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124200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ATP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4461" y="31242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ORGAN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6328" y="1850149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NUCLEAR ENVELOPE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6321" y="1877782"/>
            <a:ext cx="2746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ORGAN SYSTEM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2013-09-22T11:13:01Z</dcterms:created>
  <dcterms:modified xsi:type="dcterms:W3CDTF">2013-09-22T11:52:45Z</dcterms:modified>
</cp:coreProperties>
</file>