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20,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f.panda.org/what_we_do/endangered_species/giant_panda/solutions/protectedareas/" TargetMode="External"/><Relationship Id="rId4" Type="http://schemas.openxmlformats.org/officeDocument/2006/relationships/hyperlink" Target="http://worldwildlife.org/species/giant-panda" TargetMode="External"/><Relationship Id="rId5" Type="http://schemas.openxmlformats.org/officeDocument/2006/relationships/hyperlink" Target="http://nationalzoo.si.edu/Animals/GiantPandas/pandaFacts/default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f.panda.org/what_we_do/endangered_species/giant_panda/whatyoucand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2881" y="2378566"/>
            <a:ext cx="4436953" cy="170216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Giant Panda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Els Reuvekamp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9" y="496478"/>
            <a:ext cx="4077632" cy="2703647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9" y="3473182"/>
            <a:ext cx="4107019" cy="279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Used: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2"/>
                </a:solidFill>
                <a:hlinkClick r:id="rId2"/>
              </a:rPr>
              <a:t>http://wwf.panda.org/what_we_do/endangered_species/giant_panda/whatyoucando</a:t>
            </a:r>
            <a:r>
              <a:rPr lang="en-US" dirty="0" smtClean="0">
                <a:solidFill>
                  <a:schemeClr val="bg2"/>
                </a:solidFill>
                <a:hlinkClick r:id="rId2"/>
              </a:rPr>
              <a:t>/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  <a:hlinkClick r:id="rId3"/>
              </a:rPr>
              <a:t>http://wwf.panda.org/what_we_do/endangered_species/giant_panda/solutions/protectedareas</a:t>
            </a:r>
            <a:r>
              <a:rPr lang="en-US" dirty="0" smtClean="0">
                <a:solidFill>
                  <a:schemeClr val="bg2"/>
                </a:solidFill>
                <a:hlinkClick r:id="rId3"/>
              </a:rPr>
              <a:t>/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  <a:hlinkClick r:id="rId4"/>
              </a:rPr>
              <a:t>http://worldwildlife.org/species/giant-</a:t>
            </a:r>
            <a:r>
              <a:rPr lang="en-US" dirty="0" smtClean="0">
                <a:solidFill>
                  <a:schemeClr val="bg2"/>
                </a:solidFill>
                <a:hlinkClick r:id="rId4"/>
              </a:rPr>
              <a:t>panda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  <a:hlinkClick r:id="rId5"/>
              </a:rPr>
              <a:t>http://nationalzoo.si.edu/Animals/GiantPandas/pandaFacts/</a:t>
            </a:r>
            <a:r>
              <a:rPr lang="en-US" dirty="0" smtClean="0">
                <a:solidFill>
                  <a:schemeClr val="bg2"/>
                </a:solidFill>
                <a:hlinkClick r:id="rId5"/>
              </a:rPr>
              <a:t>default.cfm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3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panda?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815708" cy="3508977"/>
          </a:xfrm>
        </p:spPr>
        <p:txBody>
          <a:bodyPr/>
          <a:lstStyle/>
          <a:p>
            <a:r>
              <a:rPr lang="en-US" dirty="0" smtClean="0"/>
              <a:t>A black and white bear</a:t>
            </a:r>
          </a:p>
          <a:p>
            <a:r>
              <a:rPr lang="en-US" dirty="0" smtClean="0"/>
              <a:t>Large</a:t>
            </a:r>
          </a:p>
          <a:p>
            <a:r>
              <a:rPr lang="en-US" dirty="0" smtClean="0"/>
              <a:t>Lives in China</a:t>
            </a:r>
          </a:p>
          <a:p>
            <a:r>
              <a:rPr lang="en-US" dirty="0" smtClean="0"/>
              <a:t>Distinct black spots on eyes</a:t>
            </a:r>
          </a:p>
          <a:p>
            <a:r>
              <a:rPr lang="en-US" dirty="0" smtClean="0"/>
              <a:t>Mammal, sexual reproduction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anda Portra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999" y="1593893"/>
            <a:ext cx="2514159" cy="376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6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pandas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 in isolation, not in groups</a:t>
            </a:r>
          </a:p>
          <a:p>
            <a:r>
              <a:rPr lang="en-US" dirty="0" smtClean="0"/>
              <a:t>Seem cuddly, actually furious</a:t>
            </a:r>
          </a:p>
          <a:p>
            <a:r>
              <a:rPr lang="en-US" dirty="0" smtClean="0"/>
              <a:t>Sharp teeth and powerful jaws</a:t>
            </a:r>
          </a:p>
          <a:p>
            <a:r>
              <a:rPr lang="en-US" dirty="0" smtClean="0"/>
              <a:t>Raises its young</a:t>
            </a:r>
          </a:p>
          <a:p>
            <a:r>
              <a:rPr lang="en-US" dirty="0" smtClean="0"/>
              <a:t>No lifetime partners</a:t>
            </a:r>
          </a:p>
          <a:p>
            <a:r>
              <a:rPr lang="en-US" dirty="0" smtClean="0"/>
              <a:t>Reproduce slowly</a:t>
            </a:r>
          </a:p>
          <a:p>
            <a:r>
              <a:rPr lang="en-US" dirty="0" smtClean="0"/>
              <a:t>Warm blooded</a:t>
            </a:r>
          </a:p>
          <a:p>
            <a:r>
              <a:rPr lang="en-US" dirty="0" smtClean="0"/>
              <a:t>No migration or hibernation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6XU8000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269" y="2323652"/>
            <a:ext cx="2229094" cy="311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0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pandas live?</a:t>
            </a:r>
            <a:endParaRPr lang="en-US" dirty="0"/>
          </a:p>
        </p:txBody>
      </p:sp>
      <p:pic>
        <p:nvPicPr>
          <p:cNvPr id="4" name="Content Placeholder 3" descr="panda_distribution_map2004_348297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1" r="53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53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Bamboo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1" y="2323652"/>
            <a:ext cx="5867600" cy="3508977"/>
          </a:xfrm>
        </p:spPr>
        <p:txBody>
          <a:bodyPr/>
          <a:lstStyle/>
          <a:p>
            <a:r>
              <a:rPr lang="en-US" dirty="0" smtClean="0"/>
              <a:t>Pandas eat 20-30 lbs. of bamboo daily</a:t>
            </a:r>
          </a:p>
          <a:p>
            <a:r>
              <a:rPr lang="en-US" dirty="0" smtClean="0"/>
              <a:t>Bamboo is a panda’s main source of nutrition</a:t>
            </a:r>
          </a:p>
          <a:p>
            <a:r>
              <a:rPr lang="en-US" dirty="0" smtClean="0"/>
              <a:t>Bamboo deforestation has led to panda decline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14" l="0" r="67526">
                        <a14:foregroundMark x1="62371" y1="22394" x2="62371" y2="22394"/>
                        <a14:foregroundMark x1="8763" y1="24324" x2="8763" y2="24324"/>
                        <a14:foregroundMark x1="7732" y1="38996" x2="7732" y2="38996"/>
                        <a14:backgroundMark x1="10309" y1="47876" x2="10309" y2="47876"/>
                        <a14:backgroundMark x1="3608" y1="42471" x2="3608" y2="42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5392" y="643324"/>
            <a:ext cx="3594536" cy="587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62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pandas endangered?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89" y="2323652"/>
            <a:ext cx="5059382" cy="3508977"/>
          </a:xfrm>
        </p:spPr>
        <p:txBody>
          <a:bodyPr/>
          <a:lstStyle/>
          <a:p>
            <a:r>
              <a:rPr lang="en-US" dirty="0" smtClean="0"/>
              <a:t>Pandas became endangered in 1984</a:t>
            </a:r>
          </a:p>
          <a:p>
            <a:r>
              <a:rPr lang="en-US" dirty="0" smtClean="0"/>
              <a:t>Habitats were destroyed by deforestation</a:t>
            </a:r>
          </a:p>
          <a:p>
            <a:r>
              <a:rPr lang="en-US" dirty="0" smtClean="0"/>
              <a:t>Habitat fragmentation </a:t>
            </a:r>
          </a:p>
          <a:p>
            <a:r>
              <a:rPr lang="en-US" dirty="0" smtClean="0"/>
              <a:t>Many pandas were killed by poachers for their fur</a:t>
            </a:r>
          </a:p>
          <a:p>
            <a:endParaRPr lang="en-US" dirty="0"/>
          </a:p>
        </p:txBody>
      </p:sp>
      <p:pic>
        <p:nvPicPr>
          <p:cNvPr id="4" name="Picture 3" descr="panda35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1" r="10697"/>
          <a:stretch/>
        </p:blipFill>
        <p:spPr>
          <a:xfrm>
            <a:off x="5822471" y="1027664"/>
            <a:ext cx="2625131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2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endangered are pandas?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4828462" cy="3508977"/>
          </a:xfrm>
        </p:spPr>
        <p:txBody>
          <a:bodyPr/>
          <a:lstStyle/>
          <a:p>
            <a:r>
              <a:rPr lang="en-US" dirty="0" smtClean="0"/>
              <a:t>As of 2004, only 1600 pandas left in the wild</a:t>
            </a:r>
          </a:p>
          <a:p>
            <a:r>
              <a:rPr lang="en-US" dirty="0" smtClean="0"/>
              <a:t>Expected to go extinct within 70 years or 3 generations</a:t>
            </a:r>
          </a:p>
          <a:p>
            <a:r>
              <a:rPr lang="en-US" dirty="0" smtClean="0"/>
              <a:t>Captive breeding has increased panda numbers</a:t>
            </a:r>
          </a:p>
          <a:p>
            <a:endParaRPr lang="en-US" dirty="0"/>
          </a:p>
        </p:txBody>
      </p:sp>
      <p:pic>
        <p:nvPicPr>
          <p:cNvPr id="4" name="Picture 3" descr="china-panda-researchers-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8" r="33772"/>
          <a:stretch/>
        </p:blipFill>
        <p:spPr>
          <a:xfrm>
            <a:off x="5871954" y="1838196"/>
            <a:ext cx="2607174" cy="399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2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WF-Saving-Private-Panda-Post-206x30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011" y="2170664"/>
            <a:ext cx="26162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027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currently being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4663519" cy="3508977"/>
          </a:xfrm>
        </p:spPr>
        <p:txBody>
          <a:bodyPr/>
          <a:lstStyle/>
          <a:p>
            <a:r>
              <a:rPr lang="en-US" dirty="0" smtClean="0"/>
              <a:t>Captive breeding has increased panda numbers</a:t>
            </a:r>
          </a:p>
          <a:p>
            <a:r>
              <a:rPr lang="en-US" dirty="0" smtClean="0"/>
              <a:t>Over 50 panda reserves exist in China</a:t>
            </a:r>
          </a:p>
          <a:p>
            <a:r>
              <a:rPr lang="en-US" dirty="0" smtClean="0"/>
              <a:t>WWF has raised panda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3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3110889" cy="37466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Donate to WWF</a:t>
            </a:r>
          </a:p>
          <a:p>
            <a:r>
              <a:rPr lang="en-US" dirty="0" smtClean="0"/>
              <a:t>Stop using bamboo products</a:t>
            </a:r>
          </a:p>
          <a:p>
            <a:r>
              <a:rPr lang="en-US" dirty="0" smtClean="0"/>
              <a:t>Oppose illegal panda poaching</a:t>
            </a:r>
          </a:p>
          <a:p>
            <a:r>
              <a:rPr lang="en-US" dirty="0" smtClean="0"/>
              <a:t>Travel to safe regions where pandas wont be affected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381" y="2323652"/>
            <a:ext cx="4257686" cy="318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2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63</TotalTime>
  <Words>258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The Giant Panda</vt:lpstr>
      <vt:lpstr>What is a panda?</vt:lpstr>
      <vt:lpstr>How do pandas live?</vt:lpstr>
      <vt:lpstr>Where do pandas live?</vt:lpstr>
      <vt:lpstr>Bamboo</vt:lpstr>
      <vt:lpstr>Why are pandas endangered?</vt:lpstr>
      <vt:lpstr>How endangered are pandas?</vt:lpstr>
      <vt:lpstr>What’s currently being done?</vt:lpstr>
      <vt:lpstr>What can you do?</vt:lpstr>
      <vt:lpstr>Websites Used: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Giant Panda</dc:title>
  <dc:creator>Els Reuvekamp</dc:creator>
  <cp:lastModifiedBy>Els Reuvekamp</cp:lastModifiedBy>
  <cp:revision>6</cp:revision>
  <dcterms:created xsi:type="dcterms:W3CDTF">2014-03-20T02:27:47Z</dcterms:created>
  <dcterms:modified xsi:type="dcterms:W3CDTF">2014-03-20T18:41:28Z</dcterms:modified>
</cp:coreProperties>
</file>