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0" r:id="rId7"/>
    <p:sldId id="261" r:id="rId8"/>
    <p:sldId id="262" r:id="rId9"/>
    <p:sldId id="263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B54D-1777-40C6-8E72-BD06CC8323F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0873-000D-4430-BCC8-A0FA11A7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10765" r="14853" b="6057"/>
          <a:stretch/>
        </p:blipFill>
        <p:spPr bwMode="auto">
          <a:xfrm>
            <a:off x="76200" y="-23058"/>
            <a:ext cx="9067800" cy="688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0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11704" r="15037" b="7941"/>
          <a:stretch/>
        </p:blipFill>
        <p:spPr bwMode="auto">
          <a:xfrm>
            <a:off x="67236" y="0"/>
            <a:ext cx="898037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1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10942" r="15124" b="7714"/>
          <a:stretch/>
        </p:blipFill>
        <p:spPr bwMode="auto">
          <a:xfrm>
            <a:off x="0" y="71718"/>
            <a:ext cx="9144000" cy="686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4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10588" r="14743" b="6572"/>
          <a:stretch/>
        </p:blipFill>
        <p:spPr bwMode="auto">
          <a:xfrm>
            <a:off x="0" y="0"/>
            <a:ext cx="8991600" cy="68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9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8" t="10412" r="15074" b="7530"/>
          <a:stretch/>
        </p:blipFill>
        <p:spPr bwMode="auto">
          <a:xfrm>
            <a:off x="34834" y="8709"/>
            <a:ext cx="9109166" cy="68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10588" r="14834" b="6857"/>
          <a:stretch/>
        </p:blipFill>
        <p:spPr bwMode="auto">
          <a:xfrm>
            <a:off x="0" y="44823"/>
            <a:ext cx="9144000" cy="67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96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t="10766" r="15399" b="6521"/>
          <a:stretch/>
        </p:blipFill>
        <p:spPr bwMode="auto">
          <a:xfrm>
            <a:off x="152400" y="48985"/>
            <a:ext cx="8937050" cy="66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7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0588" r="14970" b="6783"/>
          <a:stretch/>
        </p:blipFill>
        <p:spPr bwMode="auto">
          <a:xfrm>
            <a:off x="0" y="0"/>
            <a:ext cx="8991600" cy="68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9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11117" r="16066" b="7176"/>
          <a:stretch/>
        </p:blipFill>
        <p:spPr bwMode="auto">
          <a:xfrm>
            <a:off x="152400" y="39276"/>
            <a:ext cx="8991600" cy="67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0412" r="14845" b="8228"/>
          <a:stretch/>
        </p:blipFill>
        <p:spPr bwMode="auto">
          <a:xfrm>
            <a:off x="76200" y="31376"/>
            <a:ext cx="9081320" cy="675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96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t="10588" r="15514" b="8235"/>
          <a:stretch/>
        </p:blipFill>
        <p:spPr bwMode="auto">
          <a:xfrm>
            <a:off x="10886" y="30480"/>
            <a:ext cx="8980714" cy="667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7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2</cp:revision>
  <dcterms:created xsi:type="dcterms:W3CDTF">2014-03-21T03:35:38Z</dcterms:created>
  <dcterms:modified xsi:type="dcterms:W3CDTF">2014-03-21T03:48:08Z</dcterms:modified>
</cp:coreProperties>
</file>