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>
      <p:cViewPr varScale="1">
        <p:scale>
          <a:sx n="59" d="100"/>
          <a:sy n="59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819A2A-5CC5-446E-8183-90116E8CEA5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DB63ABC-2AD5-49DB-9C8D-A82A062543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76200"/>
            <a:ext cx="3313355" cy="1981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Clouded Leopard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4421080"/>
            <a:ext cx="3505199" cy="126062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gency FB" panose="020B0503020202020204" pitchFamily="34" charset="0"/>
              </a:rPr>
              <a:t>By Joey Daly and </a:t>
            </a:r>
          </a:p>
          <a:p>
            <a:r>
              <a:rPr lang="en-US" sz="3600" b="1" dirty="0" smtClean="0">
                <a:latin typeface="Agency FB" panose="020B0503020202020204" pitchFamily="34" charset="0"/>
              </a:rPr>
              <a:t>Paul </a:t>
            </a:r>
            <a:r>
              <a:rPr lang="en-US" sz="3600" b="1" dirty="0" err="1" smtClean="0">
                <a:latin typeface="Agency FB" panose="020B0503020202020204" pitchFamily="34" charset="0"/>
              </a:rPr>
              <a:t>Otterson</a:t>
            </a:r>
            <a:endParaRPr lang="en-US" sz="3600" b="1" dirty="0">
              <a:latin typeface="Agency FB" panose="020B0503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5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Clouded Leopard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Leap Group of leopards</a:t>
            </a:r>
          </a:p>
          <a:p>
            <a:r>
              <a:rPr lang="en-US" dirty="0" smtClean="0"/>
              <a:t>Not much is known about their habits because they are rarely seen in the wild. 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weigh about 30 pounds, 36 inches long. (without tail, which is usually about 30 inches)</a:t>
            </a:r>
          </a:p>
          <a:p>
            <a:r>
              <a:rPr lang="en-US" dirty="0" smtClean="0"/>
              <a:t>Relatively short legs and large paws.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286000" cy="212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9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for great eyesight, exceptional leaping distance, and skill at </a:t>
            </a:r>
            <a:r>
              <a:rPr lang="en-US" dirty="0" smtClean="0"/>
              <a:t>climbing.</a:t>
            </a:r>
            <a:endParaRPr lang="en-US" dirty="0"/>
          </a:p>
          <a:p>
            <a:r>
              <a:rPr lang="en-US" dirty="0" smtClean="0"/>
              <a:t>Despite being adept at climbing, they usually hunt on the ground and feast on deer.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200400" cy="22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248348"/>
          </a:xfrm>
        </p:spPr>
        <p:txBody>
          <a:bodyPr/>
          <a:lstStyle/>
          <a:p>
            <a:r>
              <a:rPr lang="en-US" dirty="0" smtClean="0"/>
              <a:t>Clouded Leopards are often killed for their beautiful thick fur coat. </a:t>
            </a:r>
            <a:endParaRPr lang="en-US" dirty="0"/>
          </a:p>
          <a:p>
            <a:r>
              <a:rPr lang="en-US" dirty="0" smtClean="0"/>
              <a:t>This is why they are on the Endangered Species List, ranked Vulnerable.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17846"/>
            <a:ext cx="227334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8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Split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2860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Around 2006 a decision was made to split up the species based on habitat. N. nebulosa live in Southeastern Asia. Whereas N. </a:t>
            </a:r>
            <a:r>
              <a:rPr lang="en-US" dirty="0" err="1" smtClean="0"/>
              <a:t>diardi</a:t>
            </a:r>
            <a:r>
              <a:rPr lang="en-US" dirty="0" smtClean="0"/>
              <a:t> resides in Indonesia and Malaysia.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Clouded Leopards are fully mature in 2 years. </a:t>
            </a:r>
          </a:p>
          <a:p>
            <a:r>
              <a:rPr lang="en-US" dirty="0" smtClean="0"/>
              <a:t>Breeding can occur at any time and gestation period is about 90 days.</a:t>
            </a:r>
          </a:p>
          <a:p>
            <a:r>
              <a:rPr lang="en-US" dirty="0" smtClean="0"/>
              <a:t>A litter of 1 to 5 cubs are born, but two is the most common number.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590800" cy="196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NSA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7">
      <a:dk1>
        <a:srgbClr val="5DD3FF"/>
      </a:dk1>
      <a:lt1>
        <a:sysClr val="window" lastClr="FFFFFF"/>
      </a:lt1>
      <a:dk2>
        <a:srgbClr val="5DD3FF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5DD3FF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</TotalTime>
  <Words>205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Clouded Leopard</vt:lpstr>
      <vt:lpstr>Clouded Leopard Facts</vt:lpstr>
      <vt:lpstr>Stats</vt:lpstr>
      <vt:lpstr>Abilities</vt:lpstr>
      <vt:lpstr>Poaching</vt:lpstr>
      <vt:lpstr>Species Split</vt:lpstr>
      <vt:lpstr>Breeding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Clouded Leopard</dc:title>
  <dc:creator>Paul Otterson</dc:creator>
  <cp:lastModifiedBy>Kelly Riedell</cp:lastModifiedBy>
  <cp:revision>10</cp:revision>
  <dcterms:created xsi:type="dcterms:W3CDTF">2015-03-23T14:26:34Z</dcterms:created>
  <dcterms:modified xsi:type="dcterms:W3CDTF">2015-03-26T14:38:18Z</dcterms:modified>
</cp:coreProperties>
</file>