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7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74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3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92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9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4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00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90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7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B7FA2-29EF-4FB6-BCF8-7D0A454BC0CE}" type="datetimeFigureOut">
              <a:rPr lang="en-US" smtClean="0"/>
              <a:t>10/21/2013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83DF2-7482-436F-A423-EBAE5F49E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589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7467600" cy="653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03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2013-10-22T02:16:21Z</dcterms:created>
  <dcterms:modified xsi:type="dcterms:W3CDTF">2013-10-22T02:18:05Z</dcterms:modified>
</cp:coreProperties>
</file>