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2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0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3339-09D1-4AAB-94EB-8BDEDF133A21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8A2D-270D-4DEE-97F2-C9968A0F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"/>
            <a:ext cx="5486400" cy="638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2014-11-24T00:37:03Z</dcterms:created>
  <dcterms:modified xsi:type="dcterms:W3CDTF">2014-11-24T00:38:02Z</dcterms:modified>
</cp:coreProperties>
</file>