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8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8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8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63C4-133E-4473-88F5-66B944A8198E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2C17-E0D9-4FB0-85E8-142178C1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8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deadstate.org/forget-about-coffins-now-you-can-turn-into-a-tree-when-you-di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763000" cy="1752600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en-US" dirty="0" err="1" smtClean="0">
                <a:solidFill>
                  <a:schemeClr val="tx1"/>
                </a:solidFill>
              </a:rPr>
              <a:t>Capsula</a:t>
            </a:r>
            <a:r>
              <a:rPr lang="en-US" dirty="0" smtClean="0">
                <a:solidFill>
                  <a:schemeClr val="tx1"/>
                </a:solidFill>
              </a:rPr>
              <a:t> Mundi project involves </a:t>
            </a:r>
            <a:r>
              <a:rPr lang="en-US" dirty="0">
                <a:solidFill>
                  <a:schemeClr val="tx1"/>
                </a:solidFill>
              </a:rPr>
              <a:t>an organic, biodegradable burial capsule that will allow the deceased to function as nutrients for a tree that will grow out of their remains</a:t>
            </a:r>
            <a:r>
              <a:rPr lang="en-US" dirty="0" smtClean="0">
                <a:solidFill>
                  <a:schemeClr val="tx1"/>
                </a:solidFill>
              </a:rPr>
              <a:t>. The </a:t>
            </a:r>
            <a:r>
              <a:rPr lang="en-US" dirty="0">
                <a:solidFill>
                  <a:schemeClr val="tx1"/>
                </a:solidFill>
              </a:rPr>
              <a:t>deceased is enclosed in the capsule, buried, and a tree seed (or entire tree) is planted right above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6482531"/>
            <a:ext cx="6629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http://deadstate.org/forget-about-coffins-now-you-can-turn-into-a-tree-when-you-die/</a:t>
            </a:r>
            <a:endParaRPr lang="en-US" sz="11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5645"/>
            <a:ext cx="6096000" cy="475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2015-03-01T22:07:01Z</dcterms:created>
  <dcterms:modified xsi:type="dcterms:W3CDTF">2015-03-01T22:14:20Z</dcterms:modified>
</cp:coreProperties>
</file>