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8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0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5365-92C9-43D2-8642-47E29FD40A7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230A-7B1F-4E43-A511-88012F4B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Vocab</a:t>
            </a:r>
            <a:br>
              <a:rPr lang="en-US" dirty="0" smtClean="0"/>
            </a:br>
            <a:r>
              <a:rPr lang="en-US" dirty="0" smtClean="0"/>
              <a:t>Not in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236"/>
            <a:ext cx="86868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GRANUM (see page 208) </a:t>
            </a:r>
            <a:r>
              <a:rPr lang="en-US" sz="3200" b="1" dirty="0" smtClean="0"/>
              <a:t>– </a:t>
            </a:r>
          </a:p>
          <a:p>
            <a:r>
              <a:rPr lang="en-US" sz="3200" b="1" dirty="0" smtClean="0"/>
              <a:t>Stack </a:t>
            </a:r>
            <a:r>
              <a:rPr lang="en-US" sz="3200" b="1" dirty="0"/>
              <a:t>of thylakoid membrane sacs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b="1" dirty="0" smtClean="0"/>
          </a:p>
          <a:p>
            <a:r>
              <a:rPr lang="en-US" sz="3200" b="1" dirty="0"/>
              <a:t>THYLAKOID SPACE- Space inside a thylakoid sac</a:t>
            </a:r>
            <a:endParaRPr lang="en-US" sz="3200" dirty="0"/>
          </a:p>
          <a:p>
            <a:r>
              <a:rPr lang="en-US" sz="3200" b="1" dirty="0"/>
              <a:t> </a:t>
            </a:r>
          </a:p>
          <a:p>
            <a:r>
              <a:rPr lang="en-US" sz="3200" b="1" dirty="0" smtClean="0"/>
              <a:t>CAROTENOIDS- Compounds other than chlorophyll that absorb light that chlorophyll can’t; includes the red, yellow, orange pigments seen in the fall</a:t>
            </a:r>
            <a:br>
              <a:rPr lang="en-US" sz="3200" b="1" dirty="0" smtClean="0"/>
            </a:br>
            <a:endParaRPr lang="en-US" sz="3200" b="1" dirty="0"/>
          </a:p>
          <a:p>
            <a:r>
              <a:rPr lang="en-US" sz="3200" b="1" dirty="0" smtClean="0"/>
              <a:t>GLUCOSE-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six-carbon carbohydrate molecule produced during photosynthesis that provides energy for cell </a:t>
            </a:r>
            <a:r>
              <a:rPr lang="en-US" sz="3200" b="1" dirty="0" smtClean="0"/>
              <a:t>activities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5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Photosynthesis Vocab Not in glossary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Vocab Not in glossary</dc:title>
  <dc:creator>Kelly Riedell</dc:creator>
  <cp:lastModifiedBy>Kelly Riedell</cp:lastModifiedBy>
  <cp:revision>6</cp:revision>
  <dcterms:created xsi:type="dcterms:W3CDTF">2012-02-01T14:05:44Z</dcterms:created>
  <dcterms:modified xsi:type="dcterms:W3CDTF">2015-01-23T20:30:26Z</dcterms:modified>
</cp:coreProperties>
</file>