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CB2A-292A-4298-BA63-96557D819425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4FF4-D665-4392-AA03-4E0CD509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15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CB2A-292A-4298-BA63-96557D819425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4FF4-D665-4392-AA03-4E0CD509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39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CB2A-292A-4298-BA63-96557D819425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4FF4-D665-4392-AA03-4E0CD509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2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CB2A-292A-4298-BA63-96557D819425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4FF4-D665-4392-AA03-4E0CD509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23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CB2A-292A-4298-BA63-96557D819425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4FF4-D665-4392-AA03-4E0CD509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9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CB2A-292A-4298-BA63-96557D819425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4FF4-D665-4392-AA03-4E0CD509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88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CB2A-292A-4298-BA63-96557D819425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4FF4-D665-4392-AA03-4E0CD509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5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CB2A-292A-4298-BA63-96557D819425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4FF4-D665-4392-AA03-4E0CD509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7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CB2A-292A-4298-BA63-96557D819425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4FF4-D665-4392-AA03-4E0CD509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3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CB2A-292A-4298-BA63-96557D819425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4FF4-D665-4392-AA03-4E0CD509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1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CB2A-292A-4298-BA63-96557D819425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B4FF4-D665-4392-AA03-4E0CD509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59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2CB2A-292A-4298-BA63-96557D819425}" type="datetimeFigureOut">
              <a:rPr lang="en-US" smtClean="0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B4FF4-D665-4392-AA03-4E0CD5096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8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576" y="6167360"/>
            <a:ext cx="9040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NAD</a:t>
            </a:r>
            <a:r>
              <a:rPr lang="en-US" sz="2800" baseline="30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+</a:t>
            </a:r>
            <a:r>
              <a:rPr lang="en-US" sz="28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        NADH             NADP</a:t>
            </a:r>
            <a:r>
              <a:rPr lang="en-US" sz="2800" baseline="30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+</a:t>
            </a:r>
            <a:r>
              <a:rPr lang="en-US" sz="28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           NADPH</a:t>
            </a:r>
            <a:endParaRPr lang="en-US" sz="2800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28"/>
          <a:stretch/>
        </p:blipFill>
        <p:spPr>
          <a:xfrm>
            <a:off x="838200" y="396389"/>
            <a:ext cx="6657330" cy="547951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2235" y="30126"/>
            <a:ext cx="6629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https://amit1b.files.wordpress.com/2013/11/figure-6.png</a:t>
            </a:r>
          </a:p>
        </p:txBody>
      </p:sp>
    </p:spTree>
    <p:extLst>
      <p:ext uri="{BB962C8B-B14F-4D97-AF65-F5344CB8AC3E}">
        <p14:creationId xmlns:p14="http://schemas.microsoft.com/office/powerpoint/2010/main" val="233602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4</cp:revision>
  <dcterms:created xsi:type="dcterms:W3CDTF">2015-02-07T16:26:59Z</dcterms:created>
  <dcterms:modified xsi:type="dcterms:W3CDTF">2015-02-07T17:20:46Z</dcterms:modified>
</cp:coreProperties>
</file>