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9F7AED-8D82-4873-AEF7-8AA964F7D5D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24234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F7AED-8D82-4873-AEF7-8AA964F7D5D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121931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F7AED-8D82-4873-AEF7-8AA964F7D5D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6990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F7AED-8D82-4873-AEF7-8AA964F7D5D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265449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F7AED-8D82-4873-AEF7-8AA964F7D5D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170839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9F7AED-8D82-4873-AEF7-8AA964F7D5D3}"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317587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9F7AED-8D82-4873-AEF7-8AA964F7D5D3}"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337759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9F7AED-8D82-4873-AEF7-8AA964F7D5D3}"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100081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F7AED-8D82-4873-AEF7-8AA964F7D5D3}"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2152944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F7AED-8D82-4873-AEF7-8AA964F7D5D3}"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379026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F7AED-8D82-4873-AEF7-8AA964F7D5D3}"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D66BE-5488-4B39-92A7-3D3ED4C03A7D}" type="slidenum">
              <a:rPr lang="en-US" smtClean="0"/>
              <a:t>‹#›</a:t>
            </a:fld>
            <a:endParaRPr lang="en-US"/>
          </a:p>
        </p:txBody>
      </p:sp>
    </p:spTree>
    <p:extLst>
      <p:ext uri="{BB962C8B-B14F-4D97-AF65-F5344CB8AC3E}">
        <p14:creationId xmlns:p14="http://schemas.microsoft.com/office/powerpoint/2010/main" val="428777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extLst>
              <a:ext uri="{BEBA8EAE-BF5A-486C-A8C5-ECC9F3942E4B}">
                <a14:imgProps xmlns:a14="http://schemas.microsoft.com/office/drawing/2010/main">
                  <a14:imgLayer r:embed="rId14">
                    <a14:imgEffect>
                      <a14:sharpenSoften amount="5000"/>
                    </a14:imgEffect>
                    <a14:imgEffect>
                      <a14:saturation sat="96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F7AED-8D82-4873-AEF7-8AA964F7D5D3}" type="datetimeFigureOut">
              <a:rPr lang="en-US" smtClean="0"/>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D66BE-5488-4B39-92A7-3D3ED4C03A7D}" type="slidenum">
              <a:rPr lang="en-US" smtClean="0"/>
              <a:t>‹#›</a:t>
            </a:fld>
            <a:endParaRPr lang="en-US"/>
          </a:p>
        </p:txBody>
      </p:sp>
    </p:spTree>
    <p:extLst>
      <p:ext uri="{BB962C8B-B14F-4D97-AF65-F5344CB8AC3E}">
        <p14:creationId xmlns:p14="http://schemas.microsoft.com/office/powerpoint/2010/main" val="344401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Antibiotic Resistant Bacteria</a:t>
            </a:r>
            <a:endParaRPr lang="en-US" dirty="0"/>
          </a:p>
        </p:txBody>
      </p:sp>
      <p:sp>
        <p:nvSpPr>
          <p:cNvPr id="3" name="Subtitle 2"/>
          <p:cNvSpPr>
            <a:spLocks noGrp="1"/>
          </p:cNvSpPr>
          <p:nvPr>
            <p:ph type="subTitle" idx="1"/>
          </p:nvPr>
        </p:nvSpPr>
        <p:spPr/>
        <p:txBody>
          <a:bodyPr/>
          <a:lstStyle/>
          <a:p>
            <a:r>
              <a:rPr lang="en-US" dirty="0" smtClean="0"/>
              <a:t>Kia Witt</a:t>
            </a:r>
            <a:endParaRPr lang="en-US" dirty="0"/>
          </a:p>
        </p:txBody>
      </p:sp>
    </p:spTree>
    <p:extLst>
      <p:ext uri="{BB962C8B-B14F-4D97-AF65-F5344CB8AC3E}">
        <p14:creationId xmlns:p14="http://schemas.microsoft.com/office/powerpoint/2010/main" val="303988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Bacteria Becoming Antibiotic Resistant?</a:t>
            </a:r>
            <a:endParaRPr lang="en-US" dirty="0"/>
          </a:p>
        </p:txBody>
      </p:sp>
      <p:sp>
        <p:nvSpPr>
          <p:cNvPr id="3" name="Content Placeholder 2"/>
          <p:cNvSpPr>
            <a:spLocks noGrp="1"/>
          </p:cNvSpPr>
          <p:nvPr>
            <p:ph idx="1"/>
          </p:nvPr>
        </p:nvSpPr>
        <p:spPr/>
        <p:txBody>
          <a:bodyPr/>
          <a:lstStyle/>
          <a:p>
            <a:r>
              <a:rPr lang="en-US" dirty="0" smtClean="0"/>
              <a:t>Doctors liberally prescribe antibiotics, often for infections that could resolve on their own with time</a:t>
            </a:r>
          </a:p>
          <a:p>
            <a:r>
              <a:rPr lang="en-US" dirty="0" smtClean="0"/>
              <a:t>Many people do not take the full course of antibiotic as prescribed because they feel better after a couple days and see no need to continue use</a:t>
            </a:r>
            <a:endParaRPr lang="en-US" dirty="0"/>
          </a:p>
        </p:txBody>
      </p:sp>
    </p:spTree>
    <p:extLst>
      <p:ext uri="{BB962C8B-B14F-4D97-AF65-F5344CB8AC3E}">
        <p14:creationId xmlns:p14="http://schemas.microsoft.com/office/powerpoint/2010/main" val="127730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Pathological Process of Developing Antibiotic Resistance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 patient does not take a full course of antibiotics, or antibiotics are prescribed for a trivial illness, the antibiotic kills most of the bacteria.</a:t>
            </a:r>
          </a:p>
          <a:p>
            <a:r>
              <a:rPr lang="en-US" dirty="0" smtClean="0"/>
              <a:t>If a patient discontinues use before all the bacteria are killed, the few that remain have already been exposed to levels of the antibiotic to become immune, but not die.  These bacteria multiply.  </a:t>
            </a:r>
          </a:p>
          <a:p>
            <a:r>
              <a:rPr lang="en-US" dirty="0" smtClean="0"/>
              <a:t>Even if a patient continues the course, natural variation suggests that at least a few bacteria could survive, and possibly reproduce, which is why antibiotics should be used only in cases of real need.</a:t>
            </a:r>
            <a:endParaRPr lang="en-US" dirty="0"/>
          </a:p>
        </p:txBody>
      </p:sp>
    </p:spTree>
    <p:extLst>
      <p:ext uri="{BB962C8B-B14F-4D97-AF65-F5344CB8AC3E}">
        <p14:creationId xmlns:p14="http://schemas.microsoft.com/office/powerpoint/2010/main" val="344823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a Problem?</a:t>
            </a:r>
            <a:endParaRPr lang="en-US" dirty="0"/>
          </a:p>
        </p:txBody>
      </p:sp>
      <p:sp>
        <p:nvSpPr>
          <p:cNvPr id="3" name="Content Placeholder 2"/>
          <p:cNvSpPr>
            <a:spLocks noGrp="1"/>
          </p:cNvSpPr>
          <p:nvPr>
            <p:ph idx="1"/>
          </p:nvPr>
        </p:nvSpPr>
        <p:spPr/>
        <p:txBody>
          <a:bodyPr/>
          <a:lstStyle/>
          <a:p>
            <a:r>
              <a:rPr lang="en-US" dirty="0" smtClean="0"/>
              <a:t>2 million people are infected with antibiotic resistant diseases in the United States each year</a:t>
            </a:r>
          </a:p>
          <a:p>
            <a:r>
              <a:rPr lang="en-US" dirty="0" smtClean="0"/>
              <a:t>23,000 people in the United States die each year from antibiotic resistant diseases.</a:t>
            </a:r>
          </a:p>
          <a:p>
            <a:r>
              <a:rPr lang="en-US" dirty="0" smtClean="0"/>
              <a:t>Many more die from complications arising from these antibiotic resistant bacterial diseases</a:t>
            </a:r>
          </a:p>
          <a:p>
            <a:endParaRPr lang="en-US" dirty="0"/>
          </a:p>
        </p:txBody>
      </p:sp>
    </p:spTree>
    <p:extLst>
      <p:ext uri="{BB962C8B-B14F-4D97-AF65-F5344CB8AC3E}">
        <p14:creationId xmlns:p14="http://schemas.microsoft.com/office/powerpoint/2010/main" val="402518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Types of Antibiotic Resistant Bacteria</a:t>
            </a:r>
            <a:endParaRPr lang="en-US" dirty="0"/>
          </a:p>
        </p:txBody>
      </p:sp>
      <p:sp>
        <p:nvSpPr>
          <p:cNvPr id="3" name="Content Placeholder 2"/>
          <p:cNvSpPr>
            <a:spLocks noGrp="1"/>
          </p:cNvSpPr>
          <p:nvPr>
            <p:ph idx="1"/>
          </p:nvPr>
        </p:nvSpPr>
        <p:spPr/>
        <p:txBody>
          <a:bodyPr>
            <a:normAutofit lnSpcReduction="10000"/>
          </a:bodyPr>
          <a:lstStyle/>
          <a:p>
            <a:r>
              <a:rPr lang="en-US" dirty="0" smtClean="0"/>
              <a:t>MRSA- infection commonly acquired in athletic and hospital settings, spread by skin to skin contact</a:t>
            </a:r>
          </a:p>
          <a:p>
            <a:r>
              <a:rPr lang="en-US" dirty="0" smtClean="0"/>
              <a:t>MDRTB- Multi Drug Resistant Tuberculosis. A more recent development that is predominantly found in impoverished countries where a treatment regimen is not enforced, and the population is not educated on the proper usage of antibiotics</a:t>
            </a:r>
            <a:endParaRPr lang="en-US" dirty="0"/>
          </a:p>
        </p:txBody>
      </p:sp>
    </p:spTree>
    <p:extLst>
      <p:ext uri="{BB962C8B-B14F-4D97-AF65-F5344CB8AC3E}">
        <p14:creationId xmlns:p14="http://schemas.microsoft.com/office/powerpoint/2010/main" val="376436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Types of Antibiotic Resistant Bacteria Continued</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Clostridium difficile-</a:t>
            </a:r>
            <a:r>
              <a:rPr lang="en-US" dirty="0" smtClean="0"/>
              <a:t> This bacterial infection results from an overuse of antibiotics that kill all the good bacteria in the intestines, letting </a:t>
            </a:r>
            <a:r>
              <a:rPr lang="en-US" i="1" dirty="0" smtClean="0"/>
              <a:t>C. difficile</a:t>
            </a:r>
            <a:r>
              <a:rPr lang="en-US" dirty="0" smtClean="0"/>
              <a:t> to thrive. It is mostly observed in populations with compromised immunity. However, </a:t>
            </a:r>
            <a:r>
              <a:rPr lang="en-US" i="1" dirty="0" smtClean="0"/>
              <a:t>C. difficile </a:t>
            </a:r>
            <a:r>
              <a:rPr lang="en-US" dirty="0" smtClean="0"/>
              <a:t>is still vulnerable to some classes of antibiotics</a:t>
            </a:r>
          </a:p>
          <a:p>
            <a:r>
              <a:rPr lang="en-US" i="1" dirty="0" smtClean="0"/>
              <a:t>E.coli</a:t>
            </a:r>
            <a:r>
              <a:rPr lang="en-US" dirty="0" smtClean="0"/>
              <a:t>- Because of the widespread use of antibiotics in farming, common bacteria harbored by animals (like </a:t>
            </a:r>
            <a:r>
              <a:rPr lang="en-US" i="1" dirty="0" smtClean="0"/>
              <a:t>E.coli</a:t>
            </a:r>
            <a:r>
              <a:rPr lang="en-US" dirty="0" smtClean="0"/>
              <a:t>) are becoming antibiotic resistant.  When humans are treated for urinary or intestinal infections caused by </a:t>
            </a:r>
            <a:r>
              <a:rPr lang="en-US" i="1" dirty="0" smtClean="0"/>
              <a:t>E.coli</a:t>
            </a:r>
            <a:r>
              <a:rPr lang="en-US" dirty="0" smtClean="0"/>
              <a:t>, antibiotics that were used in animals fail.</a:t>
            </a:r>
            <a:endParaRPr lang="en-US" i="1" dirty="0"/>
          </a:p>
        </p:txBody>
      </p:sp>
    </p:spTree>
    <p:extLst>
      <p:ext uri="{BB962C8B-B14F-4D97-AF65-F5344CB8AC3E}">
        <p14:creationId xmlns:p14="http://schemas.microsoft.com/office/powerpoint/2010/main" val="113124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375</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Antibiotic Resistant Bacteria</vt:lpstr>
      <vt:lpstr>Why are Bacteria Becoming Antibiotic Resistant?</vt:lpstr>
      <vt:lpstr>Pathological Process of Developing Antibiotic Resistance</vt:lpstr>
      <vt:lpstr>Why is This a Problem?</vt:lpstr>
      <vt:lpstr>Common Types of Antibiotic Resistant Bacteria</vt:lpstr>
      <vt:lpstr>Common Types of Antibiotic Resistant Bacteria Continued</vt:lpstr>
    </vt:vector>
  </TitlesOfParts>
  <Company>BMU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Antibiotic Resistant Bacteria</dc:title>
  <dc:creator>Eric Witt</dc:creator>
  <cp:lastModifiedBy>Eric Witt</cp:lastModifiedBy>
  <cp:revision>7</cp:revision>
  <dcterms:created xsi:type="dcterms:W3CDTF">2015-05-19T23:33:43Z</dcterms:created>
  <dcterms:modified xsi:type="dcterms:W3CDTF">2015-05-20T02:16:44Z</dcterms:modified>
</cp:coreProperties>
</file>