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396093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724400" y="0"/>
            <a:ext cx="3012140" cy="5140547"/>
          </a:xfrm>
          <a:custGeom>
            <a:avLst/>
            <a:gdLst/>
            <a:ahLst/>
            <a:cxnLst/>
            <a:rect l="0" t="0" r="0" b="0"/>
            <a:pathLst>
              <a:path w="3012141" h="6854064" extrusionOk="0">
                <a:moveTo>
                  <a:pt x="2623817" y="0"/>
                </a:moveTo>
                <a:lnTo>
                  <a:pt x="2791741" y="608783"/>
                </a:lnTo>
                <a:lnTo>
                  <a:pt x="1826176" y="1301537"/>
                </a:lnTo>
                <a:lnTo>
                  <a:pt x="2130539" y="2466623"/>
                </a:lnTo>
                <a:lnTo>
                  <a:pt x="1175470" y="3190866"/>
                </a:lnTo>
                <a:lnTo>
                  <a:pt x="1469337" y="4355952"/>
                </a:lnTo>
                <a:lnTo>
                  <a:pt x="493277" y="5080194"/>
                </a:lnTo>
                <a:lnTo>
                  <a:pt x="808135" y="6255776"/>
                </a:lnTo>
                <a:lnTo>
                  <a:pt x="0" y="6854064"/>
                </a:lnTo>
                <a:lnTo>
                  <a:pt x="388325" y="6854064"/>
                </a:lnTo>
                <a:lnTo>
                  <a:pt x="1007545" y="6308258"/>
                </a:lnTo>
                <a:lnTo>
                  <a:pt x="713678" y="5122179"/>
                </a:lnTo>
                <a:lnTo>
                  <a:pt x="1679242" y="4408433"/>
                </a:lnTo>
                <a:lnTo>
                  <a:pt x="1364384" y="3232851"/>
                </a:lnTo>
                <a:lnTo>
                  <a:pt x="2361435" y="2498112"/>
                </a:lnTo>
                <a:lnTo>
                  <a:pt x="2015091" y="1343522"/>
                </a:lnTo>
                <a:lnTo>
                  <a:pt x="3012141" y="608783"/>
                </a:lnTo>
                <a:lnTo>
                  <a:pt x="2833722" y="0"/>
                </a:lnTo>
              </a:path>
            </a:pathLst>
          </a:custGeom>
          <a:solidFill>
            <a:schemeClr val="dk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4571999" y="0"/>
            <a:ext cx="4546600" cy="5143499"/>
            <a:chOff x="1447" y="0"/>
            <a:chExt cx="2863" cy="4319"/>
          </a:xfrm>
        </p:grpSpPr>
        <p:sp>
          <p:nvSpPr>
            <p:cNvPr id="12" name="Shape 12"/>
            <p:cNvSpPr/>
            <p:nvPr/>
          </p:nvSpPr>
          <p:spPr>
            <a:xfrm>
              <a:off x="1447" y="0"/>
              <a:ext cx="1885" cy="4319"/>
            </a:xfrm>
            <a:custGeom>
              <a:avLst/>
              <a:gdLst/>
              <a:ahLst/>
              <a:cxnLst/>
              <a:rect l="0" t="0" r="0" b="0"/>
              <a:pathLst>
                <a:path w="1886" h="4320" extrusionOk="0">
                  <a:moveTo>
                    <a:pt x="1719" y="0"/>
                  </a:moveTo>
                  <a:lnTo>
                    <a:pt x="1813" y="357"/>
                  </a:lnTo>
                  <a:lnTo>
                    <a:pt x="1194" y="805"/>
                  </a:lnTo>
                  <a:lnTo>
                    <a:pt x="1393" y="1544"/>
                  </a:lnTo>
                  <a:lnTo>
                    <a:pt x="777" y="1991"/>
                  </a:lnTo>
                  <a:lnTo>
                    <a:pt x="972" y="2734"/>
                  </a:lnTo>
                  <a:lnTo>
                    <a:pt x="355" y="3178"/>
                  </a:lnTo>
                  <a:lnTo>
                    <a:pt x="554" y="3921"/>
                  </a:lnTo>
                  <a:lnTo>
                    <a:pt x="0" y="4320"/>
                  </a:lnTo>
                  <a:lnTo>
                    <a:pt x="109" y="4320"/>
                  </a:lnTo>
                  <a:lnTo>
                    <a:pt x="623" y="3948"/>
                  </a:lnTo>
                  <a:lnTo>
                    <a:pt x="430" y="3205"/>
                  </a:lnTo>
                  <a:lnTo>
                    <a:pt x="1045" y="2761"/>
                  </a:lnTo>
                  <a:lnTo>
                    <a:pt x="850" y="2018"/>
                  </a:lnTo>
                  <a:lnTo>
                    <a:pt x="1468" y="1572"/>
                  </a:lnTo>
                  <a:lnTo>
                    <a:pt x="1271" y="830"/>
                  </a:lnTo>
                  <a:lnTo>
                    <a:pt x="1886" y="386"/>
                  </a:lnTo>
                  <a:lnTo>
                    <a:pt x="1788" y="0"/>
                  </a:lnTo>
                  <a:lnTo>
                    <a:pt x="1719" y="0"/>
                  </a:lnTo>
                  <a:close/>
                </a:path>
              </a:pathLst>
            </a:custGeom>
            <a:solidFill>
              <a:srgbClr val="A6412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559" y="0"/>
              <a:ext cx="1978" cy="4319"/>
            </a:xfrm>
            <a:custGeom>
              <a:avLst/>
              <a:gdLst/>
              <a:ahLst/>
              <a:cxnLst/>
              <a:rect l="0" t="0" r="0" b="0"/>
              <a:pathLst>
                <a:path w="1979" h="4320" extrusionOk="0">
                  <a:moveTo>
                    <a:pt x="1673" y="0"/>
                  </a:moveTo>
                  <a:lnTo>
                    <a:pt x="1777" y="382"/>
                  </a:lnTo>
                  <a:lnTo>
                    <a:pt x="1160" y="830"/>
                  </a:lnTo>
                  <a:lnTo>
                    <a:pt x="1357" y="1570"/>
                  </a:lnTo>
                  <a:lnTo>
                    <a:pt x="743" y="2016"/>
                  </a:lnTo>
                  <a:lnTo>
                    <a:pt x="936" y="2759"/>
                  </a:lnTo>
                  <a:lnTo>
                    <a:pt x="319" y="3204"/>
                  </a:lnTo>
                  <a:lnTo>
                    <a:pt x="517" y="3947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717" y="4025"/>
                  </a:lnTo>
                  <a:lnTo>
                    <a:pt x="521" y="3280"/>
                  </a:lnTo>
                  <a:lnTo>
                    <a:pt x="1136" y="2836"/>
                  </a:lnTo>
                  <a:lnTo>
                    <a:pt x="941" y="2093"/>
                  </a:lnTo>
                  <a:lnTo>
                    <a:pt x="1559" y="1648"/>
                  </a:lnTo>
                  <a:lnTo>
                    <a:pt x="1362" y="905"/>
                  </a:lnTo>
                  <a:lnTo>
                    <a:pt x="1979" y="461"/>
                  </a:lnTo>
                  <a:lnTo>
                    <a:pt x="1859" y="0"/>
                  </a:lnTo>
                  <a:lnTo>
                    <a:pt x="1673" y="0"/>
                  </a:lnTo>
                  <a:close/>
                </a:path>
              </a:pathLst>
            </a:custGeom>
            <a:solidFill>
              <a:srgbClr val="38445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2090" y="0"/>
              <a:ext cx="1805" cy="4319"/>
            </a:xfrm>
            <a:custGeom>
              <a:avLst/>
              <a:gdLst/>
              <a:ahLst/>
              <a:cxnLst/>
              <a:rect l="0" t="0" r="0" b="0"/>
              <a:pathLst>
                <a:path w="1806" h="4320" extrusionOk="0">
                  <a:moveTo>
                    <a:pt x="1462" y="0"/>
                  </a:moveTo>
                  <a:lnTo>
                    <a:pt x="1604" y="510"/>
                  </a:lnTo>
                  <a:lnTo>
                    <a:pt x="987" y="958"/>
                  </a:lnTo>
                  <a:lnTo>
                    <a:pt x="1183" y="1696"/>
                  </a:lnTo>
                  <a:lnTo>
                    <a:pt x="570" y="2142"/>
                  </a:lnTo>
                  <a:lnTo>
                    <a:pt x="764" y="2885"/>
                  </a:lnTo>
                  <a:lnTo>
                    <a:pt x="147" y="3329"/>
                  </a:lnTo>
                  <a:lnTo>
                    <a:pt x="344" y="4072"/>
                  </a:lnTo>
                  <a:lnTo>
                    <a:pt x="0" y="4320"/>
                  </a:lnTo>
                  <a:lnTo>
                    <a:pt x="304" y="4320"/>
                  </a:lnTo>
                  <a:lnTo>
                    <a:pt x="544" y="4151"/>
                  </a:lnTo>
                  <a:lnTo>
                    <a:pt x="349" y="3406"/>
                  </a:lnTo>
                  <a:lnTo>
                    <a:pt x="965" y="2961"/>
                  </a:lnTo>
                  <a:lnTo>
                    <a:pt x="768" y="2220"/>
                  </a:lnTo>
                  <a:lnTo>
                    <a:pt x="1385" y="1776"/>
                  </a:lnTo>
                  <a:lnTo>
                    <a:pt x="1189" y="1031"/>
                  </a:lnTo>
                  <a:lnTo>
                    <a:pt x="1806" y="586"/>
                  </a:lnTo>
                  <a:lnTo>
                    <a:pt x="1647" y="0"/>
                  </a:lnTo>
                  <a:lnTo>
                    <a:pt x="1462" y="0"/>
                  </a:lnTo>
                  <a:close/>
                </a:path>
              </a:pathLst>
            </a:custGeom>
            <a:solidFill>
              <a:srgbClr val="F68C1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463" y="0"/>
              <a:ext cx="1847" cy="4319"/>
            </a:xfrm>
            <a:custGeom>
              <a:avLst/>
              <a:gdLst/>
              <a:ahLst/>
              <a:cxnLst/>
              <a:rect l="0" t="0" r="0" b="0"/>
              <a:pathLst>
                <a:path w="1848" h="4320" extrusionOk="0">
                  <a:moveTo>
                    <a:pt x="1311" y="0"/>
                  </a:moveTo>
                  <a:lnTo>
                    <a:pt x="1475" y="606"/>
                  </a:lnTo>
                  <a:lnTo>
                    <a:pt x="856" y="1055"/>
                  </a:lnTo>
                  <a:lnTo>
                    <a:pt x="1054" y="1794"/>
                  </a:lnTo>
                  <a:lnTo>
                    <a:pt x="439" y="2240"/>
                  </a:lnTo>
                  <a:lnTo>
                    <a:pt x="634" y="2981"/>
                  </a:lnTo>
                  <a:lnTo>
                    <a:pt x="16" y="3428"/>
                  </a:lnTo>
                  <a:lnTo>
                    <a:pt x="215" y="4169"/>
                  </a:lnTo>
                  <a:lnTo>
                    <a:pt x="0" y="4320"/>
                  </a:lnTo>
                  <a:lnTo>
                    <a:pt x="570" y="4320"/>
                  </a:lnTo>
                  <a:lnTo>
                    <a:pt x="584" y="4304"/>
                  </a:lnTo>
                  <a:lnTo>
                    <a:pt x="391" y="3570"/>
                  </a:lnTo>
                  <a:lnTo>
                    <a:pt x="1005" y="3118"/>
                  </a:lnTo>
                  <a:lnTo>
                    <a:pt x="810" y="2380"/>
                  </a:lnTo>
                  <a:lnTo>
                    <a:pt x="1422" y="1936"/>
                  </a:lnTo>
                  <a:lnTo>
                    <a:pt x="1229" y="1193"/>
                  </a:lnTo>
                  <a:lnTo>
                    <a:pt x="1848" y="743"/>
                  </a:lnTo>
                  <a:lnTo>
                    <a:pt x="1650" y="0"/>
                  </a:lnTo>
                  <a:lnTo>
                    <a:pt x="1311" y="0"/>
                  </a:lnTo>
                  <a:close/>
                </a:path>
              </a:pathLst>
            </a:custGeom>
            <a:solidFill>
              <a:srgbClr val="A4BDC0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rgbClr val="A5BDC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A64128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A64128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A64128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A64128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A64128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A64128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A64128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A64128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A64128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 b="1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  <p:sp>
        <p:nvSpPr>
          <p:cNvPr id="36" name="Shape 36"/>
          <p:cNvSpPr/>
          <p:nvPr/>
        </p:nvSpPr>
        <p:spPr>
          <a:xfrm rot="10800000">
            <a:off x="7938258" y="0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/>
          <p:nvPr/>
        </p:nvSpPr>
        <p:spPr>
          <a:xfrm rot="5400000">
            <a:off x="1807794" y="-1807795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 rot="-5400000">
            <a:off x="6431898" y="2431398"/>
            <a:ext cx="904306" cy="4519896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/>
        </p:nvSpPr>
        <p:spPr>
          <a:xfrm>
            <a:off x="0" y="1753577"/>
            <a:ext cx="1205741" cy="3389922"/>
          </a:xfrm>
          <a:custGeom>
            <a:avLst/>
            <a:gdLst/>
            <a:ahLst/>
            <a:cxnLst/>
            <a:rect l="0" t="0" r="0" b="0"/>
            <a:pathLst>
              <a:path w="1205742" h="4519897" extrusionOk="0">
                <a:moveTo>
                  <a:pt x="924" y="0"/>
                </a:moveTo>
                <a:cubicBezTo>
                  <a:pt x="6351" y="1497993"/>
                  <a:pt x="-3772" y="3021904"/>
                  <a:pt x="1655" y="4519897"/>
                </a:cubicBezTo>
                <a:lnTo>
                  <a:pt x="831272" y="4518403"/>
                </a:lnTo>
                <a:lnTo>
                  <a:pt x="1205742" y="3850819"/>
                </a:lnTo>
                <a:lnTo>
                  <a:pt x="359114" y="3126246"/>
                </a:lnTo>
                <a:lnTo>
                  <a:pt x="880116" y="2173718"/>
                </a:lnTo>
                <a:lnTo>
                  <a:pt x="49768" y="1449145"/>
                </a:lnTo>
                <a:lnTo>
                  <a:pt x="562630" y="480334"/>
                </a:lnTo>
                <a:lnTo>
                  <a:pt x="924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None/>
              <a:defRPr sz="3600" b="1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w-food-health.net/Gros-Michel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o9.com/debunking-the-myth-of-the-fake-banana-flavor-162945920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ctrTitle"/>
          </p:nvPr>
        </p:nvSpPr>
        <p:spPr>
          <a:xfrm>
            <a:off x="685800" y="746438"/>
            <a:ext cx="5258700" cy="1158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Issue Behind Bananas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685800" y="1986416"/>
            <a:ext cx="5258700" cy="77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 Matt H and Cain L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18925" y="2840600"/>
            <a:ext cx="2171699" cy="1790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Gros Michel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9880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Gros Michel, or “Big Mike”, was the country’s most popular and widely grown banana up until the 1960’s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It was then wiped out by Panama disease, and it can no longer be grown on a large scale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This made the producers switch to another banana type called the Cavendish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Gros Michel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 Gros Michel is known to have a much better taste than the widely exported Cavendish</a:t>
            </a:r>
          </a:p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 Places that can grow this banana do not grow the Cavendish because it …………………..  is very bland when compared   ………..           to other “sweet” bananas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78250" y="3448650"/>
            <a:ext cx="2626124" cy="1477199"/>
          </a:xfrm>
          <a:prstGeom prst="rect">
            <a:avLst/>
          </a:prstGeom>
          <a:noFill/>
          <a:ln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800"/>
              <a:t>Why Bananas Can’t Reproduce Sexually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Bananas originally had larger seeds to reproduce but people began producing them to have smaller seeds for better consumption </a:t>
            </a:r>
          </a:p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The smaller seeds made it harder for the plants to reproduce </a:t>
            </a:r>
          </a:p>
          <a:p>
            <a:pPr marL="457200" lvl="0" indent="-3810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/>
              <a:t>Bananas need the help of humans to reproduce because of these factors.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Diseases destroying bananas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Because the bananas cannot reproduce sexually their genes are all the same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Because all of their genes are the same they have no defense against diseases and populations can get wiped out very easily like the Gros Michel Banana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Bibliographry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http://www.raw-food-health.net/Gros-Michel.html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marL="457200" lvl="0" indent="-3810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 sz="24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http://io9.com/debunking-the-myth-of-the-fake-banana-flavor-1629459201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western">
  <a:themeElements>
    <a:clrScheme name="Custom 424">
      <a:dk1>
        <a:srgbClr val="B0271C"/>
      </a:dk1>
      <a:lt1>
        <a:srgbClr val="FFE8BB"/>
      </a:lt1>
      <a:dk2>
        <a:srgbClr val="374252"/>
      </a:dk2>
      <a:lt2>
        <a:srgbClr val="A5BDC0"/>
      </a:lt2>
      <a:accent1>
        <a:srgbClr val="C0974D"/>
      </a:accent1>
      <a:accent2>
        <a:srgbClr val="E49C5F"/>
      </a:accent2>
      <a:accent3>
        <a:srgbClr val="5D7372"/>
      </a:accent3>
      <a:accent4>
        <a:srgbClr val="B92C00"/>
      </a:accent4>
      <a:accent5>
        <a:srgbClr val="804000"/>
      </a:accent5>
      <a:accent6>
        <a:srgbClr val="A49D80"/>
      </a:accent6>
      <a:hlink>
        <a:srgbClr val="B0271C"/>
      </a:hlink>
      <a:folHlink>
        <a:srgbClr val="5B5F6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On-screen Show (16:9)</PresentationFormat>
  <Paragraphs>20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western</vt:lpstr>
      <vt:lpstr>The Issue Behind Bananas</vt:lpstr>
      <vt:lpstr>The Gros Michel</vt:lpstr>
      <vt:lpstr>The Gros Michel</vt:lpstr>
      <vt:lpstr>Why Bananas Can’t Reproduce Sexually</vt:lpstr>
      <vt:lpstr>Diseases destroying bananas</vt:lpstr>
      <vt:lpstr>Bibliographry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Issue Behind Bananas</dc:title>
  <dc:creator>Cain Lounsbery</dc:creator>
  <cp:lastModifiedBy>Cain Lounsbery</cp:lastModifiedBy>
  <cp:revision>1</cp:revision>
  <dcterms:modified xsi:type="dcterms:W3CDTF">2015-05-20T13:53:57Z</dcterms:modified>
</cp:coreProperties>
</file>