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54344D-0369-4D76-8147-1BA8386FEF7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A1E945-8FA8-4EC1-B016-82AAB4C5A7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gov/about-cancer/causes-prevention/risk/radiation/cell-phones-fact-she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Your Cell Phone Give You Cancer?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Erik </a:t>
            </a:r>
            <a:r>
              <a:rPr lang="en-US" dirty="0" err="1" smtClean="0"/>
              <a:t>Boulware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824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There a Concern?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Cell phones emit radio energy waves</a:t>
            </a:r>
            <a:r>
              <a:rPr lang="en-US" dirty="0" smtClean="0"/>
              <a:t>, which is a form of radiation</a:t>
            </a:r>
          </a:p>
          <a:p>
            <a:r>
              <a:rPr lang="en-US" b="1" dirty="0"/>
              <a:t>The number of cell phone users has increased rapidly</a:t>
            </a:r>
            <a:r>
              <a:rPr lang="en-US" dirty="0"/>
              <a:t>. As of 2010, there were more than 303 million subscribers to cell phone service in the United </a:t>
            </a:r>
            <a:r>
              <a:rPr lang="en-US" dirty="0" smtClean="0"/>
              <a:t>States.</a:t>
            </a:r>
          </a:p>
          <a:p>
            <a:r>
              <a:rPr lang="en-US" b="1" dirty="0" smtClean="0"/>
              <a:t>The overall amount of phone calls </a:t>
            </a:r>
            <a:r>
              <a:rPr lang="en-US" dirty="0" smtClean="0"/>
              <a:t>per day and the length of these calls.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6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Facts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6777317" cy="3508977"/>
          </a:xfrm>
        </p:spPr>
        <p:txBody>
          <a:bodyPr/>
          <a:lstStyle/>
          <a:p>
            <a:r>
              <a:rPr lang="en-US" dirty="0" smtClean="0"/>
              <a:t>Cells </a:t>
            </a:r>
            <a:r>
              <a:rPr lang="en-US" dirty="0"/>
              <a:t>phones </a:t>
            </a:r>
            <a:r>
              <a:rPr lang="en-US" dirty="0" smtClean="0"/>
              <a:t>emit radiofrequency energy, which is </a:t>
            </a:r>
            <a:r>
              <a:rPr lang="en-US" dirty="0"/>
              <a:t>a form of electromagnetic </a:t>
            </a:r>
            <a:r>
              <a:rPr lang="en-US" dirty="0" smtClean="0"/>
              <a:t>radiation.</a:t>
            </a:r>
          </a:p>
          <a:p>
            <a:r>
              <a:rPr lang="en-US" dirty="0" smtClean="0"/>
              <a:t>This type of radiation has been known to increase the risk of cancer.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392209"/>
            <a:ext cx="1857375" cy="195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225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Recent Studies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recent study showed that when people used a cell phone for 50 minutes, brain tissues on the same side of the head as the phone’s antenna metabolized more glucose than did tissues on the opposite side of the </a:t>
            </a:r>
            <a:r>
              <a:rPr lang="en-US" dirty="0" smtClean="0"/>
              <a:t>brain.</a:t>
            </a:r>
          </a:p>
          <a:p>
            <a:r>
              <a:rPr lang="en-US" dirty="0"/>
              <a:t>Researchers noted possible health outcomes from this increase in glucose metabolism are still unknown.</a:t>
            </a:r>
          </a:p>
        </p:txBody>
      </p:sp>
    </p:spTree>
    <p:extLst>
      <p:ext uri="{BB962C8B-B14F-4D97-AF65-F5344CB8AC3E}">
        <p14:creationId xmlns:p14="http://schemas.microsoft.com/office/powerpoint/2010/main" val="267493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What You Need to Know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Cell phones </a:t>
            </a:r>
            <a:r>
              <a:rPr lang="en-US" b="1" dirty="0"/>
              <a:t>are good, </a:t>
            </a:r>
            <a:r>
              <a:rPr lang="en-US" dirty="0"/>
              <a:t>to date there is no evidence from studies of cells, animals, or humans that radiofrequency energy can cause </a:t>
            </a:r>
            <a:r>
              <a:rPr lang="en-US" dirty="0" smtClean="0"/>
              <a:t>cancer.</a:t>
            </a:r>
          </a:p>
          <a:p>
            <a:r>
              <a:rPr lang="en-US" b="1" dirty="0" smtClean="0"/>
              <a:t>Radiofrequency energy</a:t>
            </a:r>
            <a:r>
              <a:rPr lang="en-US" dirty="0" smtClean="0"/>
              <a:t>, unlike </a:t>
            </a:r>
            <a:r>
              <a:rPr lang="en-US" dirty="0"/>
              <a:t>electromagnetic radiation, does not cause DNA damage in </a:t>
            </a:r>
            <a:r>
              <a:rPr lang="en-US" dirty="0" smtClean="0"/>
              <a:t>cells like many types of cancer would.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44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www.cancer.gov/about-cancer/causes-prevention/risk/radiation/cell-phones-fact-sheet</a:t>
            </a:r>
            <a:endParaRPr lang="en-US" dirty="0" smtClean="0"/>
          </a:p>
          <a:p>
            <a:r>
              <a:rPr lang="en-US" dirty="0"/>
              <a:t>http://www.cancer.org/cancer/cancercauses/othercarcinogens/athome/cellular-phones</a:t>
            </a:r>
          </a:p>
        </p:txBody>
      </p:sp>
    </p:spTree>
    <p:extLst>
      <p:ext uri="{BB962C8B-B14F-4D97-AF65-F5344CB8AC3E}">
        <p14:creationId xmlns:p14="http://schemas.microsoft.com/office/powerpoint/2010/main" val="2061063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225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Can Your Cell Phone Give You Cancer?</vt:lpstr>
      <vt:lpstr>Why is There a Concern?</vt:lpstr>
      <vt:lpstr>The Facts</vt:lpstr>
      <vt:lpstr>Recent Studies</vt:lpstr>
      <vt:lpstr>What You Need to Know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Your Cell Phone Give You Cancer?</dc:title>
  <dc:creator>Erik Boulware</dc:creator>
  <cp:lastModifiedBy>Erik Boulware</cp:lastModifiedBy>
  <cp:revision>4</cp:revision>
  <dcterms:created xsi:type="dcterms:W3CDTF">2015-05-19T19:11:51Z</dcterms:created>
  <dcterms:modified xsi:type="dcterms:W3CDTF">2015-05-19T19:57:11Z</dcterms:modified>
</cp:coreProperties>
</file>