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8" r:id="rId5"/>
    <p:sldId id="259" r:id="rId6"/>
    <p:sldId id="261" r:id="rId7"/>
    <p:sldId id="262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AD5A0D6-87E9-4DDC-8E36-A7831F63830B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8F3CEE8-593B-443D-A8BB-905E19C9D14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A0D6-87E9-4DDC-8E36-A7831F63830B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3CEE8-593B-443D-A8BB-905E19C9D1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A0D6-87E9-4DDC-8E36-A7831F63830B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8F3CEE8-593B-443D-A8BB-905E19C9D1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A0D6-87E9-4DDC-8E36-A7831F63830B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3CEE8-593B-443D-A8BB-905E19C9D14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AD5A0D6-87E9-4DDC-8E36-A7831F63830B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8F3CEE8-593B-443D-A8BB-905E19C9D14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A0D6-87E9-4DDC-8E36-A7831F63830B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3CEE8-593B-443D-A8BB-905E19C9D14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A0D6-87E9-4DDC-8E36-A7831F63830B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3CEE8-593B-443D-A8BB-905E19C9D14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A0D6-87E9-4DDC-8E36-A7831F63830B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3CEE8-593B-443D-A8BB-905E19C9D14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A0D6-87E9-4DDC-8E36-A7831F63830B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3CEE8-593B-443D-A8BB-905E19C9D1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A0D6-87E9-4DDC-8E36-A7831F63830B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8F3CEE8-593B-443D-A8BB-905E19C9D14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A0D6-87E9-4DDC-8E36-A7831F63830B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3CEE8-593B-443D-A8BB-905E19C9D14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CAD5A0D6-87E9-4DDC-8E36-A7831F63830B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18F3CEE8-593B-443D-A8BB-905E19C9D14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quora.com/How-does-animal-whispering-work" TargetMode="External"/><Relationship Id="rId2" Type="http://schemas.openxmlformats.org/officeDocument/2006/relationships/hyperlink" Target="http://www.animalwhispering.com/drb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ixgood.com/dug-from-up-quotes.html" TargetMode="External"/><Relationship Id="rId5" Type="http://schemas.openxmlformats.org/officeDocument/2006/relationships/hyperlink" Target="http://www.martawilliams.com/WhatIsAnimCom.htm" TargetMode="External"/><Relationship Id="rId4" Type="http://schemas.openxmlformats.org/officeDocument/2006/relationships/hyperlink" Target="http://www.thenakedscientists.com/HTML/questions/qotw/question/3584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Rebecca and Hannah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we Learn to talk to animals?</a:t>
            </a:r>
            <a:endParaRPr lang="en-US" dirty="0"/>
          </a:p>
        </p:txBody>
      </p:sp>
      <p:pic>
        <p:nvPicPr>
          <p:cNvPr id="1026" name="Picture 2" descr="https://s-media-cache-ak0.pinimg.com/736x/42/82/a8/4282a8d7fd9aeb80a56e881baf4e024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124200"/>
            <a:ext cx="2381250" cy="2514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4832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50000"/>
              </a:lnSpc>
            </a:pPr>
            <a:r>
              <a:rPr lang="en-US" sz="4500" dirty="0" smtClean="0"/>
              <a:t>People monitor emotions of the acupuncture meridians and communication through telepathic energy.</a:t>
            </a:r>
          </a:p>
          <a:p>
            <a:pPr>
              <a:lnSpc>
                <a:spcPct val="150000"/>
              </a:lnSpc>
            </a:pPr>
            <a:r>
              <a:rPr lang="en-US" sz="4500" dirty="0" smtClean="0"/>
              <a:t>Animal whispering is having a very good knowledge of animal behavior.</a:t>
            </a:r>
          </a:p>
          <a:p>
            <a:pPr>
              <a:lnSpc>
                <a:spcPct val="150000"/>
              </a:lnSpc>
            </a:pPr>
            <a:r>
              <a:rPr lang="en-US" sz="4500" dirty="0" smtClean="0"/>
              <a:t>Animal whisperers pay close attention to the animals behavior and must interpret it correctly.</a:t>
            </a:r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576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Animals that scientists believe we can learn to talk to have something they call vocal learning</a:t>
            </a:r>
          </a:p>
          <a:p>
            <a:r>
              <a:rPr lang="en-US" sz="3600" dirty="0" smtClean="0"/>
              <a:t>Vocal learning is the ability to imitate different sounds and produce an outcome.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010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/>
              <a:t>People hire animal whisperers when there is a behavior, health, or relationship need that one would like the input from the animal.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662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3200" dirty="0" smtClean="0"/>
              <a:t>Animal whisperers usually go to the house of the animal to see it in its home environment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290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Solve behavior Problems</a:t>
            </a:r>
          </a:p>
          <a:p>
            <a:r>
              <a:rPr lang="en-US" sz="2400" dirty="0"/>
              <a:t>Enhance training</a:t>
            </a:r>
          </a:p>
          <a:p>
            <a:r>
              <a:rPr lang="en-US" sz="2400" dirty="0"/>
              <a:t>Improve relationships</a:t>
            </a:r>
          </a:p>
          <a:p>
            <a:r>
              <a:rPr lang="en-US" sz="2400" dirty="0"/>
              <a:t>Find lost animals</a:t>
            </a:r>
          </a:p>
          <a:p>
            <a:r>
              <a:rPr lang="en-US" sz="2400" dirty="0"/>
              <a:t>Get assistance during illness and death</a:t>
            </a:r>
          </a:p>
          <a:p>
            <a:r>
              <a:rPr lang="en-US" sz="2400" dirty="0"/>
              <a:t>Get help introducing animals to each other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it help?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281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Experts say that in the future, different types of animals will learn to understand our facial expressions, eye movements, and other body language. These animals include monkeys and cats.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787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hlinkClick r:id="rId2"/>
              </a:rPr>
              <a:t>http://</a:t>
            </a:r>
            <a:r>
              <a:rPr lang="en-US" sz="2400" dirty="0" smtClean="0">
                <a:hlinkClick r:id="rId2"/>
              </a:rPr>
              <a:t>www.animalwhispering.com/drb.htm</a:t>
            </a:r>
            <a:r>
              <a:rPr lang="en-US" sz="2400" dirty="0" smtClean="0"/>
              <a:t>  </a:t>
            </a: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>
                <a:hlinkClick r:id="rId3"/>
              </a:rPr>
              <a:t>http://</a:t>
            </a:r>
            <a:r>
              <a:rPr lang="en-US" sz="2400" dirty="0" smtClean="0">
                <a:hlinkClick r:id="rId3"/>
              </a:rPr>
              <a:t>www.quora.com/How-does-animal-whispering-work</a:t>
            </a:r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u="sng" dirty="0">
                <a:hlinkClick r:id="rId4"/>
              </a:rPr>
              <a:t>http://www.thenakedscientists.com/HTML/questions/qotw/question/3584/</a:t>
            </a:r>
            <a:endParaRPr lang="en-US" sz="2400" dirty="0"/>
          </a:p>
          <a:p>
            <a:r>
              <a:rPr lang="en-US" sz="2400" u="sng" dirty="0">
                <a:hlinkClick r:id="rId5"/>
              </a:rPr>
              <a:t>http://www.martawilliams.com/WhatIsAnimCom.htm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>
                <a:hlinkClick r:id="rId6"/>
              </a:rPr>
              <a:t>http://</a:t>
            </a:r>
            <a:r>
              <a:rPr lang="en-US" sz="2400" dirty="0" smtClean="0">
                <a:hlinkClick r:id="rId6"/>
              </a:rPr>
              <a:t>pixgood.com/dug-from-up-quotes.html</a:t>
            </a:r>
            <a:endParaRPr lang="en-US" sz="2400" dirty="0" smtClean="0"/>
          </a:p>
          <a:p>
            <a:pPr>
              <a:lnSpc>
                <a:spcPct val="150000"/>
              </a:lnSpc>
            </a:pP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73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47</TotalTime>
  <Words>209</Words>
  <Application>Microsoft Office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Grid</vt:lpstr>
      <vt:lpstr>Can we Learn to talk to animals?</vt:lpstr>
      <vt:lpstr>How</vt:lpstr>
      <vt:lpstr>How</vt:lpstr>
      <vt:lpstr>When</vt:lpstr>
      <vt:lpstr>where</vt:lpstr>
      <vt:lpstr>How Does it help?</vt:lpstr>
      <vt:lpstr>Future</vt:lpstr>
      <vt:lpstr>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Theodosopuolos</dc:creator>
  <cp:lastModifiedBy>Hannah Theodosopuolos</cp:lastModifiedBy>
  <cp:revision>5</cp:revision>
  <dcterms:created xsi:type="dcterms:W3CDTF">2015-05-18T14:26:53Z</dcterms:created>
  <dcterms:modified xsi:type="dcterms:W3CDTF">2015-05-19T16:22:15Z</dcterms:modified>
</cp:coreProperties>
</file>