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57" r:id="rId4"/>
    <p:sldId id="260"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7A02EFF-37B7-4BD7-9705-F89BC558C2B8}" type="datetimeFigureOut">
              <a:rPr lang="en-US" smtClean="0"/>
              <a:t>5/18/2015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CEE14D-2E8C-4B9B-96B5-04445924B61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A02EFF-37B7-4BD7-9705-F89BC558C2B8}"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EE14D-2E8C-4B9B-96B5-04445924B6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A02EFF-37B7-4BD7-9705-F89BC558C2B8}"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EE14D-2E8C-4B9B-96B5-04445924B6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7A02EFF-37B7-4BD7-9705-F89BC558C2B8}" type="datetimeFigureOut">
              <a:rPr lang="en-US" smtClean="0"/>
              <a:t>5/18/2015</a:t>
            </a:fld>
            <a:endParaRPr lang="en-US"/>
          </a:p>
        </p:txBody>
      </p:sp>
      <p:sp>
        <p:nvSpPr>
          <p:cNvPr id="9" name="Slide Number Placeholder 8"/>
          <p:cNvSpPr>
            <a:spLocks noGrp="1"/>
          </p:cNvSpPr>
          <p:nvPr>
            <p:ph type="sldNum" sz="quarter" idx="15"/>
          </p:nvPr>
        </p:nvSpPr>
        <p:spPr/>
        <p:txBody>
          <a:bodyPr rtlCol="0"/>
          <a:lstStyle/>
          <a:p>
            <a:fld id="{B1CEE14D-2E8C-4B9B-96B5-04445924B61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7A02EFF-37B7-4BD7-9705-F89BC558C2B8}" type="datetimeFigureOut">
              <a:rPr lang="en-US" smtClean="0"/>
              <a:t>5/18/2015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CEE14D-2E8C-4B9B-96B5-04445924B61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A02EFF-37B7-4BD7-9705-F89BC558C2B8}"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EE14D-2E8C-4B9B-96B5-04445924B61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7A02EFF-37B7-4BD7-9705-F89BC558C2B8}" type="datetimeFigureOut">
              <a:rPr lang="en-US" smtClean="0"/>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CEE14D-2E8C-4B9B-96B5-04445924B61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7A02EFF-37B7-4BD7-9705-F89BC558C2B8}" type="datetimeFigureOut">
              <a:rPr lang="en-US" smtClean="0"/>
              <a:t>5/18/2015</a:t>
            </a:fld>
            <a:endParaRPr lang="en-US"/>
          </a:p>
        </p:txBody>
      </p:sp>
      <p:sp>
        <p:nvSpPr>
          <p:cNvPr id="7" name="Slide Number Placeholder 6"/>
          <p:cNvSpPr>
            <a:spLocks noGrp="1"/>
          </p:cNvSpPr>
          <p:nvPr>
            <p:ph type="sldNum" sz="quarter" idx="11"/>
          </p:nvPr>
        </p:nvSpPr>
        <p:spPr/>
        <p:txBody>
          <a:bodyPr rtlCol="0"/>
          <a:lstStyle/>
          <a:p>
            <a:fld id="{B1CEE14D-2E8C-4B9B-96B5-04445924B61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02EFF-37B7-4BD7-9705-F89BC558C2B8}" type="datetimeFigureOut">
              <a:rPr lang="en-US" smtClean="0"/>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CEE14D-2E8C-4B9B-96B5-04445924B6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7A02EFF-37B7-4BD7-9705-F89BC558C2B8}" type="datetimeFigureOut">
              <a:rPr lang="en-US" smtClean="0"/>
              <a:t>5/18/2015</a:t>
            </a:fld>
            <a:endParaRPr lang="en-US"/>
          </a:p>
        </p:txBody>
      </p:sp>
      <p:sp>
        <p:nvSpPr>
          <p:cNvPr id="22" name="Slide Number Placeholder 21"/>
          <p:cNvSpPr>
            <a:spLocks noGrp="1"/>
          </p:cNvSpPr>
          <p:nvPr>
            <p:ph type="sldNum" sz="quarter" idx="15"/>
          </p:nvPr>
        </p:nvSpPr>
        <p:spPr/>
        <p:txBody>
          <a:bodyPr rtlCol="0"/>
          <a:lstStyle/>
          <a:p>
            <a:fld id="{B1CEE14D-2E8C-4B9B-96B5-04445924B61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7A02EFF-37B7-4BD7-9705-F89BC558C2B8}" type="datetimeFigureOut">
              <a:rPr lang="en-US" smtClean="0"/>
              <a:t>5/18/2015</a:t>
            </a:fld>
            <a:endParaRPr lang="en-US"/>
          </a:p>
        </p:txBody>
      </p:sp>
      <p:sp>
        <p:nvSpPr>
          <p:cNvPr id="18" name="Slide Number Placeholder 17"/>
          <p:cNvSpPr>
            <a:spLocks noGrp="1"/>
          </p:cNvSpPr>
          <p:nvPr>
            <p:ph type="sldNum" sz="quarter" idx="11"/>
          </p:nvPr>
        </p:nvSpPr>
        <p:spPr/>
        <p:txBody>
          <a:bodyPr rtlCol="0"/>
          <a:lstStyle/>
          <a:p>
            <a:fld id="{B1CEE14D-2E8C-4B9B-96B5-04445924B61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7A02EFF-37B7-4BD7-9705-F89BC558C2B8}" type="datetimeFigureOut">
              <a:rPr lang="en-US" smtClean="0"/>
              <a:t>5/18/2015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CEE14D-2E8C-4B9B-96B5-04445924B6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ayoclinic.org/healthy-lifestyle/adult-health/expert-answers/cell-phones-and-cancer/faq-20057798" TargetMode="External"/><Relationship Id="rId2" Type="http://schemas.openxmlformats.org/officeDocument/2006/relationships/hyperlink" Target="http://www.cancer.gov/about-cancer/causes-prevention/risk/radiation/cell-phones-fact-sheet" TargetMode="External"/><Relationship Id="rId1" Type="http://schemas.openxmlformats.org/officeDocument/2006/relationships/slideLayout" Target="../slideLayouts/slideLayout2.xml"/><Relationship Id="rId4" Type="http://schemas.openxmlformats.org/officeDocument/2006/relationships/hyperlink" Target="http://www.cancer.org/cancer/cancercauses/othercarcinogens/athome/cellular-phon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971800"/>
            <a:ext cx="6781800" cy="1470025"/>
          </a:xfrm>
        </p:spPr>
        <p:txBody>
          <a:bodyPr/>
          <a:lstStyle/>
          <a:p>
            <a:r>
              <a:rPr lang="en-US" dirty="0" smtClean="0"/>
              <a:t>Do Cell Phones Cause Cancer?</a:t>
            </a:r>
            <a:br>
              <a:rPr lang="en-US" dirty="0" smtClean="0"/>
            </a:br>
            <a:endParaRPr lang="en-US" dirty="0"/>
          </a:p>
        </p:txBody>
      </p:sp>
      <p:sp>
        <p:nvSpPr>
          <p:cNvPr id="3" name="Subtitle 2"/>
          <p:cNvSpPr>
            <a:spLocks noGrp="1"/>
          </p:cNvSpPr>
          <p:nvPr>
            <p:ph type="subTitle" idx="1"/>
          </p:nvPr>
        </p:nvSpPr>
        <p:spPr>
          <a:xfrm>
            <a:off x="4267200" y="4953000"/>
            <a:ext cx="4572000" cy="838200"/>
          </a:xfrm>
        </p:spPr>
        <p:txBody>
          <a:bodyPr/>
          <a:lstStyle/>
          <a:p>
            <a:r>
              <a:rPr lang="en-US" dirty="0" smtClean="0"/>
              <a:t>By: </a:t>
            </a:r>
            <a:r>
              <a:rPr lang="en-US" dirty="0" err="1" smtClean="0"/>
              <a:t>Tasnim</a:t>
            </a:r>
            <a:r>
              <a:rPr lang="en-US" dirty="0" smtClean="0"/>
              <a:t> Hamad &amp; </a:t>
            </a:r>
            <a:r>
              <a:rPr lang="en-US" dirty="0" err="1" smtClean="0"/>
              <a:t>Kalani</a:t>
            </a:r>
            <a:r>
              <a:rPr lang="en-US" dirty="0" smtClean="0"/>
              <a:t> Perry.</a:t>
            </a:r>
            <a:endParaRPr lang="en-US" dirty="0"/>
          </a:p>
        </p:txBody>
      </p:sp>
      <p:pic>
        <p:nvPicPr>
          <p:cNvPr id="1026" name="Picture 2" descr="Image result for evolution of the cell phone twit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04800"/>
            <a:ext cx="50292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985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Know </a:t>
            </a:r>
            <a:endParaRPr lang="en-US" dirty="0"/>
          </a:p>
        </p:txBody>
      </p:sp>
      <p:sp>
        <p:nvSpPr>
          <p:cNvPr id="3" name="Content Placeholder 2"/>
          <p:cNvSpPr>
            <a:spLocks noGrp="1"/>
          </p:cNvSpPr>
          <p:nvPr>
            <p:ph sz="quarter" idx="1"/>
          </p:nvPr>
        </p:nvSpPr>
        <p:spPr/>
        <p:txBody>
          <a:bodyPr>
            <a:normAutofit/>
          </a:bodyPr>
          <a:lstStyle/>
          <a:p>
            <a:r>
              <a:rPr lang="en-US" sz="2200" dirty="0"/>
              <a:t>Cell phones emit radiofrequency energy (radio waves), a form of non-ionizing radiation</a:t>
            </a:r>
            <a:r>
              <a:rPr lang="en-US" sz="2200" dirty="0" smtClean="0"/>
              <a:t>.</a:t>
            </a:r>
          </a:p>
          <a:p>
            <a:r>
              <a:rPr lang="en-US" sz="2200" dirty="0"/>
              <a:t>The number of cell phone users has increased rapidly. As of 2010, there were more than 303 million subscribers to cell phone service in the United </a:t>
            </a:r>
            <a:r>
              <a:rPr lang="en-US" sz="2200" dirty="0" smtClean="0"/>
              <a:t>States.</a:t>
            </a:r>
          </a:p>
          <a:p>
            <a:r>
              <a:rPr lang="en-US" sz="2200" dirty="0" smtClean="0"/>
              <a:t>Even if cell phones didn’t cause cancer, they do cause other heath problem. There have been many accidents, that led to death from the use of cellphones, for example walking while texting has caused many injuries.</a:t>
            </a:r>
          </a:p>
        </p:txBody>
      </p:sp>
    </p:spTree>
    <p:extLst>
      <p:ext uri="{BB962C8B-B14F-4D97-AF65-F5344CB8AC3E}">
        <p14:creationId xmlns:p14="http://schemas.microsoft.com/office/powerpoint/2010/main" val="3072012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Facts</a:t>
            </a:r>
            <a:endParaRPr lang="en-US" dirty="0"/>
          </a:p>
        </p:txBody>
      </p:sp>
      <p:sp>
        <p:nvSpPr>
          <p:cNvPr id="3" name="Content Placeholder 2"/>
          <p:cNvSpPr>
            <a:spLocks noGrp="1"/>
          </p:cNvSpPr>
          <p:nvPr>
            <p:ph sz="quarter" idx="1"/>
          </p:nvPr>
        </p:nvSpPr>
        <p:spPr/>
        <p:txBody>
          <a:bodyPr>
            <a:normAutofit lnSpcReduction="10000"/>
          </a:bodyPr>
          <a:lstStyle/>
          <a:p>
            <a:r>
              <a:rPr lang="en-US" sz="2200" dirty="0"/>
              <a:t>Exposure to ionizing radiation is known to increase the risk of cancer. However, although many studies have examined the potential health effects of non-ionizing radiation from radar, microwave ovens, and other sources, there is currently no consistent evidence that non-ionizing radiation increases cancer risk </a:t>
            </a:r>
            <a:endParaRPr lang="en-US" sz="2200" dirty="0" smtClean="0"/>
          </a:p>
          <a:p>
            <a:r>
              <a:rPr lang="en-US" sz="2200" dirty="0" smtClean="0"/>
              <a:t>It </a:t>
            </a:r>
            <a:r>
              <a:rPr lang="en-US" sz="2200" dirty="0"/>
              <a:t>is generally accepted that damage to DNA is necessary for cancer to develop. However, radiofrequency energy, unlike ionizing radiation, does not cause DNA damage in </a:t>
            </a:r>
            <a:r>
              <a:rPr lang="en-US" sz="2200" dirty="0" smtClean="0"/>
              <a:t>cells</a:t>
            </a:r>
          </a:p>
          <a:p>
            <a:r>
              <a:rPr lang="en-US" sz="2200" dirty="0"/>
              <a:t>The primary concern with cellphones and cancer seems to be the development of brain tumors associated with cellphone use. </a:t>
            </a:r>
            <a:endParaRPr lang="en-US" sz="2200" dirty="0" smtClean="0"/>
          </a:p>
        </p:txBody>
      </p:sp>
    </p:spTree>
    <p:extLst>
      <p:ext uri="{BB962C8B-B14F-4D97-AF65-F5344CB8AC3E}">
        <p14:creationId xmlns:p14="http://schemas.microsoft.com/office/powerpoint/2010/main" val="45623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Facts</a:t>
            </a:r>
            <a:endParaRPr lang="en-US" dirty="0"/>
          </a:p>
        </p:txBody>
      </p:sp>
      <p:sp>
        <p:nvSpPr>
          <p:cNvPr id="3" name="Content Placeholder 2"/>
          <p:cNvSpPr>
            <a:spLocks noGrp="1"/>
          </p:cNvSpPr>
          <p:nvPr>
            <p:ph sz="quarter" idx="1"/>
          </p:nvPr>
        </p:nvSpPr>
        <p:spPr/>
        <p:txBody>
          <a:bodyPr>
            <a:normAutofit/>
          </a:bodyPr>
          <a:lstStyle/>
          <a:p>
            <a:r>
              <a:rPr lang="en-US" sz="2200" dirty="0"/>
              <a:t>The </a:t>
            </a:r>
            <a:r>
              <a:rPr lang="en-US" sz="2200" dirty="0" smtClean="0"/>
              <a:t>waves </a:t>
            </a:r>
            <a:r>
              <a:rPr lang="en-US" sz="2200" dirty="0"/>
              <a:t>from cell phones come from the antenna, which is part of the body of a hand-held phone. The waves are strongest at the antenna and lose energy quickly as they travel away from the phone. The phone is </a:t>
            </a:r>
            <a:r>
              <a:rPr lang="en-US" sz="2200" dirty="0" smtClean="0"/>
              <a:t>usually held </a:t>
            </a:r>
            <a:r>
              <a:rPr lang="en-US" sz="2200" dirty="0"/>
              <a:t>against the side of the head when </a:t>
            </a:r>
            <a:r>
              <a:rPr lang="en-US" sz="2200" dirty="0" smtClean="0"/>
              <a:t>you’re using it. </a:t>
            </a:r>
          </a:p>
          <a:p>
            <a:r>
              <a:rPr lang="en-US" sz="2200" dirty="0" smtClean="0"/>
              <a:t>The </a:t>
            </a:r>
            <a:r>
              <a:rPr lang="en-US" sz="2200" dirty="0"/>
              <a:t>closer the antenna is to </a:t>
            </a:r>
            <a:r>
              <a:rPr lang="en-US" sz="2200" dirty="0" smtClean="0"/>
              <a:t>your </a:t>
            </a:r>
            <a:r>
              <a:rPr lang="en-US" sz="2200" dirty="0"/>
              <a:t>head, the greater a person’s expected </a:t>
            </a:r>
            <a:r>
              <a:rPr lang="en-US" sz="2200" dirty="0" smtClean="0"/>
              <a:t>to get exposed to the energy</a:t>
            </a:r>
            <a:r>
              <a:rPr lang="en-US" sz="2200" dirty="0"/>
              <a:t>. The body tissues closest to the phone absorb more energy than tissues farther away.</a:t>
            </a:r>
          </a:p>
        </p:txBody>
      </p:sp>
    </p:spTree>
    <p:extLst>
      <p:ext uri="{BB962C8B-B14F-4D97-AF65-F5344CB8AC3E}">
        <p14:creationId xmlns:p14="http://schemas.microsoft.com/office/powerpoint/2010/main" val="545469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p:txBody>
          <a:bodyPr/>
          <a:lstStyle/>
          <a:p>
            <a:r>
              <a:rPr lang="en-US" dirty="0">
                <a:hlinkClick r:id="rId2"/>
              </a:rPr>
              <a:t>http://</a:t>
            </a:r>
            <a:r>
              <a:rPr lang="en-US" dirty="0" smtClean="0">
                <a:hlinkClick r:id="rId2"/>
              </a:rPr>
              <a:t>www.cancer.gov/about-cancer/causes-prevention/risk/radiation/cell-phones-fact-sheet</a:t>
            </a:r>
            <a:endParaRPr lang="en-US" dirty="0" smtClean="0"/>
          </a:p>
          <a:p>
            <a:endParaRPr lang="en-US" dirty="0" smtClean="0"/>
          </a:p>
          <a:p>
            <a:r>
              <a:rPr lang="en-US" dirty="0">
                <a:hlinkClick r:id="rId3"/>
              </a:rPr>
              <a:t>http://</a:t>
            </a:r>
            <a:r>
              <a:rPr lang="en-US" dirty="0" smtClean="0">
                <a:hlinkClick r:id="rId3"/>
              </a:rPr>
              <a:t>www.mayoclinic.org/healthy-lifestyle/adult-health/expert-answers/cell-phones-and-cancer/faq-20057798</a:t>
            </a:r>
            <a:endParaRPr lang="en-US" dirty="0" smtClean="0"/>
          </a:p>
          <a:p>
            <a:pPr marL="0" indent="0">
              <a:buNone/>
            </a:pPr>
            <a:endParaRPr lang="en-US" dirty="0" smtClean="0"/>
          </a:p>
          <a:p>
            <a:r>
              <a:rPr lang="en-US" dirty="0">
                <a:hlinkClick r:id="rId4"/>
              </a:rPr>
              <a:t>http://</a:t>
            </a:r>
            <a:r>
              <a:rPr lang="en-US" dirty="0" smtClean="0">
                <a:hlinkClick r:id="rId4"/>
              </a:rPr>
              <a:t>www.cancer.org/cancer/cancercauses/othercarcinogens/athome/cellular-phones</a:t>
            </a:r>
            <a:endParaRPr lang="en-US" dirty="0" smtClean="0"/>
          </a:p>
          <a:p>
            <a:pPr marL="0" indent="0">
              <a:buNone/>
            </a:pPr>
            <a:endParaRPr lang="en-US" dirty="0"/>
          </a:p>
        </p:txBody>
      </p:sp>
    </p:spTree>
    <p:extLst>
      <p:ext uri="{BB962C8B-B14F-4D97-AF65-F5344CB8AC3E}">
        <p14:creationId xmlns:p14="http://schemas.microsoft.com/office/powerpoint/2010/main" val="38834772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TotalTime>
  <Words>309</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Do Cell Phones Cause Cancer? </vt:lpstr>
      <vt:lpstr>What we Know </vt:lpstr>
      <vt:lpstr>The Facts</vt:lpstr>
      <vt:lpstr>The Facts</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Cell Phones Cause Cancer?</dc:title>
  <dc:creator>Tasnim Hamad</dc:creator>
  <cp:lastModifiedBy>Tasnim Hamad</cp:lastModifiedBy>
  <cp:revision>3</cp:revision>
  <dcterms:created xsi:type="dcterms:W3CDTF">2015-05-18T13:30:47Z</dcterms:created>
  <dcterms:modified xsi:type="dcterms:W3CDTF">2015-05-18T13:59:27Z</dcterms:modified>
</cp:coreProperties>
</file>