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4F93278-F796-4A4E-B07D-124AB8D8B11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001650-47D6-47EB-B510-713E84F328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2013/11/20/door-of-hell_n_4311694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omniscienteye.blogspot.com/2012/01/door-to-hel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.dailymail.co.uk/i/pix/2012/07/27/article-2179622-143B9084000005DC-129_306x216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nrandomfacts.com/door-to-hell/" TargetMode="External"/><Relationship Id="rId2" Type="http://schemas.openxmlformats.org/officeDocument/2006/relationships/hyperlink" Target="http://news.nationalgeographic.com/news/energy/2014/07/140716-door-to-hell-darvaza-crater-george-kourounis-expedi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oor_to_Hell" TargetMode="External"/><Relationship Id="rId4" Type="http://schemas.openxmlformats.org/officeDocument/2006/relationships/hyperlink" Target="https://mostodd.wordpress.com/2011/02/06/door-to-he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685800"/>
            <a:ext cx="4114800" cy="990600"/>
          </a:xfrm>
        </p:spPr>
        <p:txBody>
          <a:bodyPr/>
          <a:lstStyle/>
          <a:p>
            <a:r>
              <a:rPr lang="en-US" sz="2800" dirty="0" smtClean="0"/>
              <a:t>Door to hell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Tate Coon &amp; Jack Hansen</a:t>
            </a:r>
            <a:endParaRPr lang="en-US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0" r="5342" b="5822"/>
          <a:stretch/>
        </p:blipFill>
        <p:spPr bwMode="auto">
          <a:xfrm>
            <a:off x="914400" y="1905000"/>
            <a:ext cx="725392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8255" y="5264727"/>
            <a:ext cx="72539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hlinkClick r:id="rId3"/>
              </a:rPr>
              <a:t>http://www.huffingtonpost.com/2013/11/20/door-of-hell_n_4311694.html</a:t>
            </a:r>
            <a:endParaRPr lang="en-US" sz="1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4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229600" cy="407517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On an expedition to find more resources, Soviet engineers discovered what they thought to be an oil field.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After attempting to collect and store the natural gas, the ground beneath them collapsed, leaving a wide crater.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Because it was releasing poisonous gases into the air, they were ordered to set the crater on fire.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It was expected to burn out within</a:t>
            </a:r>
          </a:p>
          <a:p>
            <a:pPr algn="l"/>
            <a:r>
              <a:rPr lang="en-US" sz="2400" dirty="0" smtClean="0"/>
              <a:t>a few weeks, but it is still burning today.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114800" cy="701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 it  started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5886450"/>
            <a:ext cx="373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theomniscienteye.blogspot.com/2012/01/door-to-hell.html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4687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Located in </a:t>
            </a:r>
            <a:r>
              <a:rPr lang="en-US" sz="2800" dirty="0" err="1" smtClean="0"/>
              <a:t>Derweze</a:t>
            </a:r>
            <a:r>
              <a:rPr lang="en-US" sz="2800" dirty="0" smtClean="0"/>
              <a:t>, </a:t>
            </a:r>
            <a:r>
              <a:rPr lang="en-US" sz="2800" dirty="0" err="1" smtClean="0"/>
              <a:t>Tukministan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Gases it burns: sulfur and natural gas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Size: 230 feet wide, 100 feet deep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largest deposit of natural gas in the world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Also known as “Gas Crater of </a:t>
            </a:r>
            <a:r>
              <a:rPr lang="en-US" sz="2800" dirty="0" err="1" smtClean="0"/>
              <a:t>Darvaza</a:t>
            </a:r>
            <a:r>
              <a:rPr lang="en-US" sz="2800" dirty="0" smtClean="0"/>
              <a:t>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Facts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4844"/>
            <a:ext cx="373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5943875"/>
            <a:ext cx="387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/>
              </a:rPr>
              <a:t>http://</a:t>
            </a:r>
            <a:r>
              <a:rPr lang="en-US" sz="900" dirty="0" smtClean="0">
                <a:hlinkClick r:id="rId3"/>
              </a:rPr>
              <a:t>i.dailymail.co.uk/i/pix/2012/07/27/article-2179622-143B9084000005DC-129_306x216.jpg</a:t>
            </a:r>
            <a:r>
              <a:rPr lang="en-US" sz="900" dirty="0" smtClean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7606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http://news.nationalgeographic.com/news/energy/2014/07/140716-door-to-hell-darvaza-crater-george-kourounis-expedition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http://tenrandomfacts.com/door-to-hell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https://mostodd.wordpress.com/2011/02/06/door-to-hell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en.wikipedia.org/wiki/Door_to_Hell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Sources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8596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43</TotalTime>
  <Words>152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BlackTie</vt:lpstr>
      <vt:lpstr>Door to hell Tate Coon &amp; Jack Hansen</vt:lpstr>
      <vt:lpstr>How  it  started</vt:lpstr>
      <vt:lpstr>Facts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Door to hell Tate Coon &amp; Jack Hansen</dc:title>
  <dc:creator>Tate Coon</dc:creator>
  <cp:lastModifiedBy>Tate Coon</cp:lastModifiedBy>
  <cp:revision>6</cp:revision>
  <dcterms:created xsi:type="dcterms:W3CDTF">2015-05-18T13:48:40Z</dcterms:created>
  <dcterms:modified xsi:type="dcterms:W3CDTF">2015-05-19T15:45:07Z</dcterms:modified>
</cp:coreProperties>
</file>