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1" r:id="rId6"/>
    <p:sldId id="262" r:id="rId7"/>
    <p:sldId id="260" r:id="rId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0856894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6" name="Shape 8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3" name="Shape 9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0" name="Shape 10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2" name="Shape 11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914400" y="2516624"/>
            <a:ext cx="7315200" cy="2595025"/>
          </a:xfrm>
          <a:prstGeom prst="rect">
            <a:avLst/>
          </a:prstGeom>
          <a:noFill/>
          <a:ln>
            <a:noFill/>
          </a:ln>
        </p:spPr>
        <p:txBody>
          <a:bodyPr lIns="91425" tIns="91425" rIns="91425" bIns="91425" anchor="b" anchorCtr="0"/>
          <a:lstStyle>
            <a:lvl1pPr marL="0" marR="0" indent="0" algn="l" rtl="0">
              <a:spcBef>
                <a:spcPts val="0"/>
              </a:spcBef>
              <a:buClr>
                <a:schemeClr val="lt2"/>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4" name="Shape 14"/>
          <p:cNvSpPr txBox="1">
            <a:spLocks noGrp="1"/>
          </p:cNvSpPr>
          <p:nvPr>
            <p:ph type="subTitle" idx="1"/>
          </p:nvPr>
        </p:nvSpPr>
        <p:spPr>
          <a:xfrm>
            <a:off x="914400" y="5166530"/>
            <a:ext cx="7315200" cy="1144631"/>
          </a:xfrm>
          <a:prstGeom prst="rect">
            <a:avLst/>
          </a:prstGeom>
          <a:noFill/>
          <a:ln>
            <a:noFill/>
          </a:ln>
        </p:spPr>
        <p:txBody>
          <a:bodyPr lIns="91425" tIns="91425" rIns="91425" bIns="91425" anchor="t" anchorCtr="0"/>
          <a:lstStyle>
            <a:lvl1pPr marL="0" marR="0" indent="0" algn="l" rtl="0">
              <a:spcBef>
                <a:spcPts val="440"/>
              </a:spcBef>
              <a:buClr>
                <a:schemeClr val="lt2"/>
              </a:buClr>
              <a:buFont typeface="Noto Symbol"/>
              <a:buNone/>
              <a:defRPr/>
            </a:lvl1pPr>
            <a:lvl2pPr marL="457200" marR="0" indent="0" algn="ctr" rtl="0">
              <a:spcBef>
                <a:spcPts val="360"/>
              </a:spcBef>
              <a:buClr>
                <a:schemeClr val="lt2"/>
              </a:buClr>
              <a:buFont typeface="Noto Symbol"/>
              <a:buNone/>
              <a:defRPr/>
            </a:lvl2pPr>
            <a:lvl3pPr marL="914400" marR="0" indent="0" algn="ctr" rtl="0">
              <a:spcBef>
                <a:spcPts val="320"/>
              </a:spcBef>
              <a:buClr>
                <a:schemeClr val="lt2"/>
              </a:buClr>
              <a:buFont typeface="Noto Symbol"/>
              <a:buNone/>
              <a:defRPr/>
            </a:lvl3pPr>
            <a:lvl4pPr marL="1371600" marR="0" indent="0" algn="ctr" rtl="0">
              <a:spcBef>
                <a:spcPts val="280"/>
              </a:spcBef>
              <a:buClr>
                <a:schemeClr val="lt2"/>
              </a:buClr>
              <a:buFont typeface="Noto Symbol"/>
              <a:buNone/>
              <a:defRPr/>
            </a:lvl4pPr>
            <a:lvl5pPr marL="1828800" marR="0" indent="0" algn="ctr" rtl="0">
              <a:spcBef>
                <a:spcPts val="280"/>
              </a:spcBef>
              <a:buClr>
                <a:schemeClr val="lt2"/>
              </a:buClr>
              <a:buFont typeface="Noto Symbol"/>
              <a:buNone/>
              <a:defRPr/>
            </a:lvl5pPr>
            <a:lvl6pPr marL="2286000" marR="0" indent="0" algn="ctr" rtl="0">
              <a:spcBef>
                <a:spcPts val="280"/>
              </a:spcBef>
              <a:buClr>
                <a:schemeClr val="lt2"/>
              </a:buClr>
              <a:buFont typeface="Noto Symbol"/>
              <a:buNone/>
              <a:defRPr/>
            </a:lvl6pPr>
            <a:lvl7pPr marL="2743200" marR="0" indent="0" algn="ctr" rtl="0">
              <a:spcBef>
                <a:spcPts val="280"/>
              </a:spcBef>
              <a:buClr>
                <a:schemeClr val="lt2"/>
              </a:buClr>
              <a:buFont typeface="Noto Symbol"/>
              <a:buNone/>
              <a:defRPr/>
            </a:lvl7pPr>
            <a:lvl8pPr marL="3200400" marR="0" indent="0" algn="ctr" rtl="0">
              <a:spcBef>
                <a:spcPts val="280"/>
              </a:spcBef>
              <a:buClr>
                <a:schemeClr val="lt2"/>
              </a:buClr>
              <a:buFont typeface="Noto Symbol"/>
              <a:buNone/>
              <a:defRPr/>
            </a:lvl8pPr>
            <a:lvl9pPr marL="3657600" marR="0" indent="0" algn="ctr" rtl="0">
              <a:spcBef>
                <a:spcPts val="280"/>
              </a:spcBef>
              <a:buClr>
                <a:schemeClr val="lt2"/>
              </a:buClr>
              <a:buFont typeface="Noto Symbol"/>
              <a:buNone/>
              <a:defRPr/>
            </a:lvl9pPr>
          </a:lstStyle>
          <a:p>
            <a:endParaRPr/>
          </a:p>
        </p:txBody>
      </p:sp>
      <p:sp>
        <p:nvSpPr>
          <p:cNvPr id="15" name="Shape 15"/>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 name="Shape 16"/>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17" name="Shape 17"/>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algn="l" rtl="0">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1"/>
          </p:nvPr>
        </p:nvSpPr>
        <p:spPr>
          <a:xfrm rot="5400000">
            <a:off x="2802236" y="881996"/>
            <a:ext cx="3539527" cy="7315200"/>
          </a:xfrm>
          <a:prstGeom prst="rect">
            <a:avLst/>
          </a:prstGeom>
          <a:noFill/>
          <a:ln>
            <a:noFill/>
          </a:ln>
        </p:spPr>
        <p:txBody>
          <a:bodyPr lIns="91425" tIns="91425" rIns="91425" bIns="91425" anchor="t" anchorCtr="0"/>
          <a:lstStyle>
            <a:lvl1pPr marL="228600" indent="-63500" algn="l" rtl="0">
              <a:spcBef>
                <a:spcPts val="400"/>
              </a:spcBef>
              <a:buClr>
                <a:schemeClr val="lt2"/>
              </a:buClr>
              <a:buFont typeface="Noto Symbol"/>
              <a:buChar char="▪"/>
              <a:defRPr/>
            </a:lvl1pPr>
            <a:lvl2pPr marL="502919" indent="-71119" algn="l" rtl="0">
              <a:spcBef>
                <a:spcPts val="360"/>
              </a:spcBef>
              <a:buClr>
                <a:schemeClr val="lt2"/>
              </a:buClr>
              <a:buFont typeface="Noto Symbol"/>
              <a:buChar char="▪"/>
              <a:defRPr/>
            </a:lvl2pPr>
            <a:lvl3pPr marL="685800" indent="-88900" algn="l" rtl="0">
              <a:spcBef>
                <a:spcPts val="320"/>
              </a:spcBef>
              <a:buClr>
                <a:schemeClr val="lt2"/>
              </a:buClr>
              <a:buFont typeface="Noto Symbol"/>
              <a:buChar char="▪"/>
              <a:defRPr/>
            </a:lvl3pPr>
            <a:lvl4pPr marL="914400" indent="-101600" algn="l" rtl="0">
              <a:spcBef>
                <a:spcPts val="280"/>
              </a:spcBef>
              <a:buClr>
                <a:schemeClr val="lt2"/>
              </a:buClr>
              <a:buFont typeface="Noto Symbol"/>
              <a:buChar char="▪"/>
              <a:defRPr/>
            </a:lvl4pPr>
            <a:lvl5pPr marL="1143000" indent="-101600" algn="l" rtl="0">
              <a:spcBef>
                <a:spcPts val="280"/>
              </a:spcBef>
              <a:buClr>
                <a:schemeClr val="lt2"/>
              </a:buClr>
              <a:buFont typeface="Noto Symbol"/>
              <a:buChar char="▪"/>
              <a:defRPr/>
            </a:lvl5pPr>
            <a:lvl6pPr marL="1371600" indent="-101600" algn="l" rtl="0">
              <a:spcBef>
                <a:spcPts val="280"/>
              </a:spcBef>
              <a:buClr>
                <a:schemeClr val="lt2"/>
              </a:buClr>
              <a:buFont typeface="Noto Symbol"/>
              <a:buChar char="▪"/>
              <a:defRPr/>
            </a:lvl6pPr>
            <a:lvl7pPr marL="1600200" indent="-101600" algn="l" rtl="0">
              <a:spcBef>
                <a:spcPts val="280"/>
              </a:spcBef>
              <a:buClr>
                <a:schemeClr val="lt2"/>
              </a:buClr>
              <a:buFont typeface="Noto Symbol"/>
              <a:buChar char="▪"/>
              <a:defRPr/>
            </a:lvl7pPr>
            <a:lvl8pPr marL="1828800" indent="-101600" algn="l" rtl="0">
              <a:spcBef>
                <a:spcPts val="280"/>
              </a:spcBef>
              <a:buClr>
                <a:schemeClr val="lt2"/>
              </a:buClr>
              <a:buFont typeface="Noto Symbol"/>
              <a:buChar char="▪"/>
              <a:defRPr/>
            </a:lvl8pPr>
            <a:lvl9pPr marL="2057400" indent="-101600" algn="l" rtl="0">
              <a:spcBef>
                <a:spcPts val="280"/>
              </a:spcBef>
              <a:buClr>
                <a:schemeClr val="lt2"/>
              </a:buClr>
              <a:buFont typeface="Noto Symbol"/>
              <a:buChar char="▪"/>
              <a:defRPr/>
            </a:lvl9pPr>
          </a:lstStyle>
          <a:p>
            <a:endParaRPr/>
          </a:p>
        </p:txBody>
      </p:sp>
      <p:sp>
        <p:nvSpPr>
          <p:cNvPr id="72" name="Shape 72"/>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rot="5400000">
            <a:off x="4752422" y="3322686"/>
            <a:ext cx="4484453" cy="1492499"/>
          </a:xfrm>
          <a:prstGeom prst="rect">
            <a:avLst/>
          </a:prstGeom>
          <a:noFill/>
          <a:ln>
            <a:noFill/>
          </a:ln>
        </p:spPr>
        <p:txBody>
          <a:bodyPr lIns="91425" tIns="91425" rIns="91425" bIns="91425" anchor="b" anchorCtr="0"/>
          <a:lstStyle>
            <a:lvl1pPr algn="l" rtl="0">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txBox="1">
            <a:spLocks noGrp="1"/>
          </p:cNvSpPr>
          <p:nvPr>
            <p:ph type="body" idx="1"/>
          </p:nvPr>
        </p:nvSpPr>
        <p:spPr>
          <a:xfrm rot="5400000">
            <a:off x="1233035" y="1448197"/>
            <a:ext cx="4484453" cy="5241475"/>
          </a:xfrm>
          <a:prstGeom prst="rect">
            <a:avLst/>
          </a:prstGeom>
          <a:noFill/>
          <a:ln>
            <a:noFill/>
          </a:ln>
        </p:spPr>
        <p:txBody>
          <a:bodyPr lIns="91425" tIns="91425" rIns="91425" bIns="91425" anchor="t" anchorCtr="0"/>
          <a:lstStyle>
            <a:lvl1pPr marL="228600" indent="-63500" algn="l" rtl="0">
              <a:spcBef>
                <a:spcPts val="400"/>
              </a:spcBef>
              <a:buClr>
                <a:schemeClr val="lt2"/>
              </a:buClr>
              <a:buFont typeface="Noto Symbol"/>
              <a:buChar char="▪"/>
              <a:defRPr/>
            </a:lvl1pPr>
            <a:lvl2pPr marL="502919" indent="-71119" algn="l" rtl="0">
              <a:spcBef>
                <a:spcPts val="360"/>
              </a:spcBef>
              <a:buClr>
                <a:schemeClr val="lt2"/>
              </a:buClr>
              <a:buFont typeface="Noto Symbol"/>
              <a:buChar char="▪"/>
              <a:defRPr/>
            </a:lvl2pPr>
            <a:lvl3pPr marL="685800" indent="-88900" algn="l" rtl="0">
              <a:spcBef>
                <a:spcPts val="320"/>
              </a:spcBef>
              <a:buClr>
                <a:schemeClr val="lt2"/>
              </a:buClr>
              <a:buFont typeface="Noto Symbol"/>
              <a:buChar char="▪"/>
              <a:defRPr/>
            </a:lvl3pPr>
            <a:lvl4pPr marL="914400" indent="-101600" algn="l" rtl="0">
              <a:spcBef>
                <a:spcPts val="280"/>
              </a:spcBef>
              <a:buClr>
                <a:schemeClr val="lt2"/>
              </a:buClr>
              <a:buFont typeface="Noto Symbol"/>
              <a:buChar char="▪"/>
              <a:defRPr/>
            </a:lvl4pPr>
            <a:lvl5pPr marL="1143000" indent="-101600" algn="l" rtl="0">
              <a:spcBef>
                <a:spcPts val="280"/>
              </a:spcBef>
              <a:buClr>
                <a:schemeClr val="lt2"/>
              </a:buClr>
              <a:buFont typeface="Noto Symbol"/>
              <a:buChar char="▪"/>
              <a:defRPr/>
            </a:lvl5pPr>
            <a:lvl6pPr marL="1371600" indent="-101600" algn="l" rtl="0">
              <a:spcBef>
                <a:spcPts val="280"/>
              </a:spcBef>
              <a:buClr>
                <a:schemeClr val="lt2"/>
              </a:buClr>
              <a:buFont typeface="Noto Symbol"/>
              <a:buChar char="▪"/>
              <a:defRPr/>
            </a:lvl6pPr>
            <a:lvl7pPr marL="1600200" indent="-101600" algn="l" rtl="0">
              <a:spcBef>
                <a:spcPts val="280"/>
              </a:spcBef>
              <a:buClr>
                <a:schemeClr val="lt2"/>
              </a:buClr>
              <a:buFont typeface="Noto Symbol"/>
              <a:buChar char="▪"/>
              <a:defRPr/>
            </a:lvl7pPr>
            <a:lvl8pPr marL="1828800" indent="-101600" algn="l" rtl="0">
              <a:spcBef>
                <a:spcPts val="280"/>
              </a:spcBef>
              <a:buClr>
                <a:schemeClr val="lt2"/>
              </a:buClr>
              <a:buFont typeface="Noto Symbol"/>
              <a:buChar char="▪"/>
              <a:defRPr/>
            </a:lvl8pPr>
            <a:lvl9pPr marL="2057400" indent="-101600" algn="l" rtl="0">
              <a:spcBef>
                <a:spcPts val="280"/>
              </a:spcBef>
              <a:buClr>
                <a:schemeClr val="lt2"/>
              </a:buClr>
              <a:buFont typeface="Noto Symbol"/>
              <a:buChar char="▪"/>
              <a:defRPr/>
            </a:lvl9pPr>
          </a:lstStyle>
          <a:p>
            <a:endParaRPr/>
          </a:p>
        </p:txBody>
      </p:sp>
      <p:sp>
        <p:nvSpPr>
          <p:cNvPr id="78" name="Shape 78"/>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algn="l" rtl="0">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body" idx="1"/>
          </p:nvPr>
        </p:nvSpPr>
        <p:spPr>
          <a:xfrm>
            <a:off x="914400" y="2769833"/>
            <a:ext cx="7315200" cy="3539527"/>
          </a:xfrm>
          <a:prstGeom prst="rect">
            <a:avLst/>
          </a:prstGeom>
          <a:noFill/>
          <a:ln>
            <a:noFill/>
          </a:ln>
        </p:spPr>
        <p:txBody>
          <a:bodyPr lIns="91425" tIns="91425" rIns="91425" bIns="91425" anchor="t" anchorCtr="0"/>
          <a:lstStyle>
            <a:lvl1pPr marL="228600" indent="-63500" algn="l" rtl="0">
              <a:spcBef>
                <a:spcPts val="400"/>
              </a:spcBef>
              <a:buClr>
                <a:schemeClr val="lt2"/>
              </a:buClr>
              <a:buFont typeface="Noto Symbol"/>
              <a:buChar char="▪"/>
              <a:defRPr/>
            </a:lvl1pPr>
            <a:lvl2pPr marL="502919" indent="-71119" algn="l" rtl="0">
              <a:spcBef>
                <a:spcPts val="360"/>
              </a:spcBef>
              <a:buClr>
                <a:schemeClr val="lt2"/>
              </a:buClr>
              <a:buFont typeface="Noto Symbol"/>
              <a:buChar char="▪"/>
              <a:defRPr/>
            </a:lvl2pPr>
            <a:lvl3pPr marL="685800" indent="-88900" algn="l" rtl="0">
              <a:spcBef>
                <a:spcPts val="320"/>
              </a:spcBef>
              <a:buClr>
                <a:schemeClr val="lt2"/>
              </a:buClr>
              <a:buFont typeface="Noto Symbol"/>
              <a:buChar char="▪"/>
              <a:defRPr/>
            </a:lvl3pPr>
            <a:lvl4pPr marL="914400" indent="-101600" algn="l" rtl="0">
              <a:spcBef>
                <a:spcPts val="280"/>
              </a:spcBef>
              <a:buClr>
                <a:schemeClr val="lt2"/>
              </a:buClr>
              <a:buFont typeface="Noto Symbol"/>
              <a:buChar char="▪"/>
              <a:defRPr/>
            </a:lvl4pPr>
            <a:lvl5pPr marL="1143000" indent="-101600" algn="l" rtl="0">
              <a:spcBef>
                <a:spcPts val="280"/>
              </a:spcBef>
              <a:buClr>
                <a:schemeClr val="lt2"/>
              </a:buClr>
              <a:buFont typeface="Noto Symbol"/>
              <a:buChar char="▪"/>
              <a:defRPr/>
            </a:lvl5pPr>
            <a:lvl6pPr marL="1371600" indent="-101600" algn="l" rtl="0">
              <a:spcBef>
                <a:spcPts val="280"/>
              </a:spcBef>
              <a:buClr>
                <a:schemeClr val="lt2"/>
              </a:buClr>
              <a:buFont typeface="Noto Symbol"/>
              <a:buChar char="▪"/>
              <a:defRPr/>
            </a:lvl6pPr>
            <a:lvl7pPr marL="1600200" indent="-101600" algn="l" rtl="0">
              <a:spcBef>
                <a:spcPts val="280"/>
              </a:spcBef>
              <a:buClr>
                <a:schemeClr val="lt2"/>
              </a:buClr>
              <a:buFont typeface="Noto Symbol"/>
              <a:buChar char="▪"/>
              <a:defRPr/>
            </a:lvl7pPr>
            <a:lvl8pPr marL="1828800" indent="-101600" algn="l" rtl="0">
              <a:spcBef>
                <a:spcPts val="280"/>
              </a:spcBef>
              <a:buClr>
                <a:schemeClr val="lt2"/>
              </a:buClr>
              <a:buFont typeface="Noto Symbol"/>
              <a:buChar char="▪"/>
              <a:defRPr/>
            </a:lvl8pPr>
            <a:lvl9pPr marL="2057400" indent="-101600" algn="l" rtl="0">
              <a:spcBef>
                <a:spcPts val="280"/>
              </a:spcBef>
              <a:buClr>
                <a:schemeClr val="lt2"/>
              </a:buClr>
              <a:buFont typeface="Noto Symbol"/>
              <a:buChar char="▪"/>
              <a:defRPr/>
            </a:lvl9pPr>
          </a:lstStyle>
          <a:p>
            <a:endParaRPr/>
          </a:p>
        </p:txBody>
      </p:sp>
      <p:sp>
        <p:nvSpPr>
          <p:cNvPr id="21" name="Shape 21"/>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 name="Shape 22"/>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914400" y="5017571"/>
            <a:ext cx="7315200" cy="1293592"/>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914400" y="3865096"/>
            <a:ext cx="7315200" cy="1098438"/>
          </a:xfrm>
          <a:prstGeom prst="rect">
            <a:avLst/>
          </a:prstGeom>
          <a:noFill/>
          <a:ln>
            <a:noFill/>
          </a:ln>
        </p:spPr>
        <p:txBody>
          <a:bodyPr lIns="91425" tIns="91425" rIns="91425" bIns="91425" anchor="b" anchorCtr="0"/>
          <a:lstStyle>
            <a:lvl1pPr marL="0" indent="0" rtl="0">
              <a:spcBef>
                <a:spcPts val="0"/>
              </a:spcBef>
              <a:buClr>
                <a:schemeClr val="lt1"/>
              </a:buClr>
              <a:buFont typeface="Arial"/>
              <a:buNone/>
              <a:defRPr/>
            </a:lvl1pPr>
            <a:lvl2pPr marL="457200" indent="0" rtl="0">
              <a:spcBef>
                <a:spcPts val="0"/>
              </a:spcBef>
              <a:buClr>
                <a:schemeClr val="lt1"/>
              </a:buClr>
              <a:buFont typeface="Arial"/>
              <a:buNone/>
              <a:defRPr/>
            </a:lvl2pPr>
            <a:lvl3pPr marL="914400" indent="0" rtl="0">
              <a:spcBef>
                <a:spcPts val="0"/>
              </a:spcBef>
              <a:buClr>
                <a:schemeClr val="lt1"/>
              </a:buClr>
              <a:buFont typeface="Arial"/>
              <a:buNone/>
              <a:defRPr/>
            </a:lvl3pPr>
            <a:lvl4pPr marL="1371600" indent="0" rtl="0">
              <a:spcBef>
                <a:spcPts val="0"/>
              </a:spcBef>
              <a:buClr>
                <a:schemeClr val="lt1"/>
              </a:buClr>
              <a:buFont typeface="Arial"/>
              <a:buNone/>
              <a:defRPr/>
            </a:lvl4pPr>
            <a:lvl5pPr marL="1828800" indent="0" rtl="0">
              <a:spcBef>
                <a:spcPts val="0"/>
              </a:spcBef>
              <a:buClr>
                <a:schemeClr val="lt1"/>
              </a:buClr>
              <a:buFont typeface="Arial"/>
              <a:buNone/>
              <a:defRPr/>
            </a:lvl5pPr>
            <a:lvl6pPr marL="2286000" indent="0" rtl="0">
              <a:spcBef>
                <a:spcPts val="0"/>
              </a:spcBef>
              <a:buClr>
                <a:schemeClr val="lt1"/>
              </a:buClr>
              <a:buFont typeface="Arial"/>
              <a:buNone/>
              <a:defRPr/>
            </a:lvl6pPr>
            <a:lvl7pPr marL="2743200" indent="0" rtl="0">
              <a:spcBef>
                <a:spcPts val="0"/>
              </a:spcBef>
              <a:buClr>
                <a:schemeClr val="lt1"/>
              </a:buClr>
              <a:buFont typeface="Arial"/>
              <a:buNone/>
              <a:defRPr/>
            </a:lvl7pPr>
            <a:lvl8pPr marL="3200400" indent="0" rtl="0">
              <a:spcBef>
                <a:spcPts val="0"/>
              </a:spcBef>
              <a:buClr>
                <a:schemeClr val="lt1"/>
              </a:buClr>
              <a:buFont typeface="Arial"/>
              <a:buNone/>
              <a:defRPr/>
            </a:lvl8pPr>
            <a:lvl9pPr marL="3657600" indent="0" rtl="0">
              <a:spcBef>
                <a:spcPts val="0"/>
              </a:spcBef>
              <a:buClr>
                <a:schemeClr val="lt1"/>
              </a:buClr>
              <a:buFont typeface="Arial"/>
              <a:buNone/>
              <a:defRPr/>
            </a:lvl9pPr>
          </a:lstStyle>
          <a:p>
            <a:endParaRPr/>
          </a:p>
        </p:txBody>
      </p:sp>
      <p:sp>
        <p:nvSpPr>
          <p:cNvPr id="27" name="Shape 27"/>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0"/>
        <p:cNvGrpSpPr/>
        <p:nvPr/>
      </p:nvGrpSpPr>
      <p:grpSpPr>
        <a:xfrm>
          <a:off x="0" y="0"/>
          <a:ext cx="0" cy="0"/>
          <a:chOff x="0" y="0"/>
          <a:chExt cx="0" cy="0"/>
        </a:xfrm>
      </p:grpSpPr>
      <p:sp>
        <p:nvSpPr>
          <p:cNvPr id="31" name="Shape 31"/>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2" name="Shape 32"/>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34" name="Shape 34"/>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algn="l" rtl="0">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1"/>
          </p:nvPr>
        </p:nvSpPr>
        <p:spPr>
          <a:xfrm>
            <a:off x="914400" y="2743200"/>
            <a:ext cx="3566159" cy="3593592"/>
          </a:xfrm>
          <a:prstGeom prst="rect">
            <a:avLst/>
          </a:prstGeom>
          <a:noFill/>
          <a:ln>
            <a:noFill/>
          </a:ln>
        </p:spPr>
        <p:txBody>
          <a:bodyPr lIns="91425" tIns="91425" rIns="91425" bIns="91425" anchor="t" anchorCtr="0"/>
          <a:lstStyle>
            <a:lvl1pPr marL="228600" indent="-63500" algn="l" rtl="0">
              <a:spcBef>
                <a:spcPts val="400"/>
              </a:spcBef>
              <a:buClr>
                <a:schemeClr val="lt2"/>
              </a:buClr>
              <a:buFont typeface="Noto Symbol"/>
              <a:buChar char="▪"/>
              <a:defRPr/>
            </a:lvl1pPr>
            <a:lvl2pPr marL="502919" indent="-71119" algn="l" rtl="0">
              <a:spcBef>
                <a:spcPts val="360"/>
              </a:spcBef>
              <a:buClr>
                <a:schemeClr val="lt2"/>
              </a:buClr>
              <a:buFont typeface="Noto Symbol"/>
              <a:buChar char="▪"/>
              <a:defRPr/>
            </a:lvl2pPr>
            <a:lvl3pPr marL="685800" indent="-88900" algn="l" rtl="0">
              <a:spcBef>
                <a:spcPts val="320"/>
              </a:spcBef>
              <a:buClr>
                <a:schemeClr val="lt2"/>
              </a:buClr>
              <a:buFont typeface="Noto Symbol"/>
              <a:buChar char="▪"/>
              <a:defRPr/>
            </a:lvl3pPr>
            <a:lvl4pPr marL="914400" indent="-101600" algn="l" rtl="0">
              <a:spcBef>
                <a:spcPts val="280"/>
              </a:spcBef>
              <a:buClr>
                <a:schemeClr val="lt2"/>
              </a:buClr>
              <a:buFont typeface="Noto Symbol"/>
              <a:buChar char="▪"/>
              <a:defRPr/>
            </a:lvl4pPr>
            <a:lvl5pPr marL="1143000" indent="-101600" algn="l" rtl="0">
              <a:spcBef>
                <a:spcPts val="280"/>
              </a:spcBef>
              <a:buClr>
                <a:schemeClr val="lt2"/>
              </a:buClr>
              <a:buFont typeface="Noto Symbol"/>
              <a:buChar char="▪"/>
              <a:defRPr/>
            </a:lvl5pPr>
            <a:lvl6pPr marL="1371600" indent="-101600" algn="l" rtl="0">
              <a:spcBef>
                <a:spcPts val="280"/>
              </a:spcBef>
              <a:buClr>
                <a:schemeClr val="lt2"/>
              </a:buClr>
              <a:buFont typeface="Noto Symbol"/>
              <a:buChar char="▪"/>
              <a:defRPr/>
            </a:lvl6pPr>
            <a:lvl7pPr marL="1600200" indent="-101600" algn="l" rtl="0">
              <a:spcBef>
                <a:spcPts val="280"/>
              </a:spcBef>
              <a:buClr>
                <a:schemeClr val="lt2"/>
              </a:buClr>
              <a:buFont typeface="Noto Symbol"/>
              <a:buChar char="▪"/>
              <a:defRPr/>
            </a:lvl7pPr>
            <a:lvl8pPr marL="1828800" indent="-101600" algn="l" rtl="0">
              <a:spcBef>
                <a:spcPts val="280"/>
              </a:spcBef>
              <a:buClr>
                <a:schemeClr val="lt2"/>
              </a:buClr>
              <a:buFont typeface="Noto Symbol"/>
              <a:buChar char="▪"/>
              <a:defRPr/>
            </a:lvl8pPr>
            <a:lvl9pPr marL="2057400" indent="-101600" algn="l" rtl="0">
              <a:spcBef>
                <a:spcPts val="280"/>
              </a:spcBef>
              <a:buClr>
                <a:schemeClr val="lt2"/>
              </a:buClr>
              <a:buFont typeface="Noto Symbol"/>
              <a:buChar char="▪"/>
              <a:defRPr/>
            </a:lvl9pPr>
          </a:lstStyle>
          <a:p>
            <a:endParaRPr/>
          </a:p>
        </p:txBody>
      </p:sp>
      <p:sp>
        <p:nvSpPr>
          <p:cNvPr id="36" name="Shape 36"/>
          <p:cNvSpPr txBox="1">
            <a:spLocks noGrp="1"/>
          </p:cNvSpPr>
          <p:nvPr>
            <p:ph type="body" idx="2"/>
          </p:nvPr>
        </p:nvSpPr>
        <p:spPr>
          <a:xfrm>
            <a:off x="4681728" y="2743200"/>
            <a:ext cx="3566159" cy="3595687"/>
          </a:xfrm>
          <a:prstGeom prst="rect">
            <a:avLst/>
          </a:prstGeom>
          <a:noFill/>
          <a:ln>
            <a:noFill/>
          </a:ln>
        </p:spPr>
        <p:txBody>
          <a:bodyPr lIns="91425" tIns="91425" rIns="91425" bIns="91425" anchor="t" anchorCtr="0"/>
          <a:lstStyle>
            <a:lvl1pPr marL="228600" indent="-63500" algn="l" rtl="0">
              <a:spcBef>
                <a:spcPts val="400"/>
              </a:spcBef>
              <a:buClr>
                <a:schemeClr val="lt2"/>
              </a:buClr>
              <a:buFont typeface="Noto Symbol"/>
              <a:buChar char="▪"/>
              <a:defRPr/>
            </a:lvl1pPr>
            <a:lvl2pPr marL="502919" indent="-71119" algn="l" rtl="0">
              <a:spcBef>
                <a:spcPts val="360"/>
              </a:spcBef>
              <a:buClr>
                <a:schemeClr val="lt2"/>
              </a:buClr>
              <a:buFont typeface="Noto Symbol"/>
              <a:buChar char="▪"/>
              <a:defRPr/>
            </a:lvl2pPr>
            <a:lvl3pPr marL="685800" indent="-88900" algn="l" rtl="0">
              <a:spcBef>
                <a:spcPts val="320"/>
              </a:spcBef>
              <a:buClr>
                <a:schemeClr val="lt2"/>
              </a:buClr>
              <a:buFont typeface="Noto Symbol"/>
              <a:buChar char="▪"/>
              <a:defRPr/>
            </a:lvl3pPr>
            <a:lvl4pPr marL="914400" indent="-101600" algn="l" rtl="0">
              <a:spcBef>
                <a:spcPts val="280"/>
              </a:spcBef>
              <a:buClr>
                <a:schemeClr val="lt2"/>
              </a:buClr>
              <a:buFont typeface="Noto Symbol"/>
              <a:buChar char="▪"/>
              <a:defRPr/>
            </a:lvl4pPr>
            <a:lvl5pPr marL="1143000" indent="-101600" algn="l" rtl="0">
              <a:spcBef>
                <a:spcPts val="280"/>
              </a:spcBef>
              <a:buClr>
                <a:schemeClr val="lt2"/>
              </a:buClr>
              <a:buFont typeface="Noto Symbol"/>
              <a:buChar char="▪"/>
              <a:defRPr/>
            </a:lvl5pPr>
            <a:lvl6pPr marL="1371600" indent="-101600" algn="l" rtl="0">
              <a:spcBef>
                <a:spcPts val="280"/>
              </a:spcBef>
              <a:buClr>
                <a:schemeClr val="lt2"/>
              </a:buClr>
              <a:buFont typeface="Noto Symbol"/>
              <a:buChar char="▪"/>
              <a:defRPr/>
            </a:lvl6pPr>
            <a:lvl7pPr marL="1600200" indent="-101600" algn="l" rtl="0">
              <a:spcBef>
                <a:spcPts val="280"/>
              </a:spcBef>
              <a:buClr>
                <a:schemeClr val="lt2"/>
              </a:buClr>
              <a:buFont typeface="Noto Symbol"/>
              <a:buChar char="▪"/>
              <a:defRPr/>
            </a:lvl7pPr>
            <a:lvl8pPr marL="1828800" indent="-101600" algn="l" rtl="0">
              <a:spcBef>
                <a:spcPts val="280"/>
              </a:spcBef>
              <a:buClr>
                <a:schemeClr val="lt2"/>
              </a:buClr>
              <a:buFont typeface="Noto Symbol"/>
              <a:buChar char="▪"/>
              <a:defRPr/>
            </a:lvl8pPr>
            <a:lvl9pPr marL="2057400" indent="-101600" algn="l" rtl="0">
              <a:spcBef>
                <a:spcPts val="280"/>
              </a:spcBef>
              <a:buClr>
                <a:schemeClr val="lt2"/>
              </a:buClr>
              <a:buFont typeface="Noto Symbol"/>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1116348" y="2743200"/>
            <a:ext cx="3364992" cy="621792"/>
          </a:xfrm>
          <a:prstGeom prst="rect">
            <a:avLst/>
          </a:prstGeom>
          <a:noFill/>
          <a:ln>
            <a:noFill/>
          </a:ln>
        </p:spPr>
        <p:txBody>
          <a:bodyPr lIns="91425" tIns="91425" rIns="91425" bIns="91425" anchor="b" anchorCtr="0"/>
          <a:lstStyle>
            <a:lvl1pPr marL="0" indent="0" rtl="0">
              <a:spcBef>
                <a:spcPts val="0"/>
              </a:spcBef>
              <a:buClr>
                <a:schemeClr val="lt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9" name="Shape 39"/>
          <p:cNvSpPr txBox="1">
            <a:spLocks noGrp="1"/>
          </p:cNvSpPr>
          <p:nvPr>
            <p:ph type="body" idx="2"/>
          </p:nvPr>
        </p:nvSpPr>
        <p:spPr>
          <a:xfrm>
            <a:off x="4885144" y="2743200"/>
            <a:ext cx="3362062" cy="621792"/>
          </a:xfrm>
          <a:prstGeom prst="rect">
            <a:avLst/>
          </a:prstGeom>
          <a:noFill/>
          <a:ln>
            <a:noFill/>
          </a:ln>
        </p:spPr>
        <p:txBody>
          <a:bodyPr lIns="91425" tIns="91425" rIns="91425" bIns="91425" anchor="b" anchorCtr="0"/>
          <a:lstStyle>
            <a:lvl1pPr marL="0" indent="0" rtl="0">
              <a:spcBef>
                <a:spcPts val="0"/>
              </a:spcBef>
              <a:buClr>
                <a:schemeClr val="lt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0" name="Shape 40"/>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1" name="Shape 41"/>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43" name="Shape 43"/>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algn="l" rtl="0">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3"/>
          </p:nvPr>
        </p:nvSpPr>
        <p:spPr>
          <a:xfrm>
            <a:off x="914400" y="3383280"/>
            <a:ext cx="3566159" cy="2953511"/>
          </a:xfrm>
          <a:prstGeom prst="rect">
            <a:avLst/>
          </a:prstGeom>
          <a:noFill/>
          <a:ln>
            <a:noFill/>
          </a:ln>
        </p:spPr>
        <p:txBody>
          <a:bodyPr lIns="91425" tIns="91425" rIns="91425" bIns="91425" anchor="t" anchorCtr="0"/>
          <a:lstStyle>
            <a:lvl1pPr marL="228600" indent="-63500" algn="l" rtl="0">
              <a:spcBef>
                <a:spcPts val="400"/>
              </a:spcBef>
              <a:buClr>
                <a:schemeClr val="lt2"/>
              </a:buClr>
              <a:buFont typeface="Noto Symbol"/>
              <a:buChar char="▪"/>
              <a:defRPr/>
            </a:lvl1pPr>
            <a:lvl2pPr marL="502919" indent="-71119" algn="l" rtl="0">
              <a:spcBef>
                <a:spcPts val="360"/>
              </a:spcBef>
              <a:buClr>
                <a:schemeClr val="lt2"/>
              </a:buClr>
              <a:buFont typeface="Noto Symbol"/>
              <a:buChar char="▪"/>
              <a:defRPr/>
            </a:lvl2pPr>
            <a:lvl3pPr marL="685800" indent="-88900" algn="l" rtl="0">
              <a:spcBef>
                <a:spcPts val="320"/>
              </a:spcBef>
              <a:buClr>
                <a:schemeClr val="lt2"/>
              </a:buClr>
              <a:buFont typeface="Noto Symbol"/>
              <a:buChar char="▪"/>
              <a:defRPr/>
            </a:lvl3pPr>
            <a:lvl4pPr marL="914400" indent="-101600" algn="l" rtl="0">
              <a:spcBef>
                <a:spcPts val="280"/>
              </a:spcBef>
              <a:buClr>
                <a:schemeClr val="lt2"/>
              </a:buClr>
              <a:buFont typeface="Noto Symbol"/>
              <a:buChar char="▪"/>
              <a:defRPr/>
            </a:lvl4pPr>
            <a:lvl5pPr marL="1143000" indent="-101600" algn="l" rtl="0">
              <a:spcBef>
                <a:spcPts val="280"/>
              </a:spcBef>
              <a:buClr>
                <a:schemeClr val="lt2"/>
              </a:buClr>
              <a:buFont typeface="Noto Symbol"/>
              <a:buChar char="▪"/>
              <a:defRPr/>
            </a:lvl5pPr>
            <a:lvl6pPr marL="1371600" indent="-101600" algn="l" rtl="0">
              <a:spcBef>
                <a:spcPts val="280"/>
              </a:spcBef>
              <a:buClr>
                <a:schemeClr val="lt2"/>
              </a:buClr>
              <a:buFont typeface="Noto Symbol"/>
              <a:buChar char="▪"/>
              <a:defRPr/>
            </a:lvl6pPr>
            <a:lvl7pPr marL="1600200" indent="-101600" algn="l" rtl="0">
              <a:spcBef>
                <a:spcPts val="280"/>
              </a:spcBef>
              <a:buClr>
                <a:schemeClr val="lt2"/>
              </a:buClr>
              <a:buFont typeface="Noto Symbol"/>
              <a:buChar char="▪"/>
              <a:defRPr/>
            </a:lvl7pPr>
            <a:lvl8pPr marL="1828800" indent="-101600" algn="l" rtl="0">
              <a:spcBef>
                <a:spcPts val="280"/>
              </a:spcBef>
              <a:buClr>
                <a:schemeClr val="lt2"/>
              </a:buClr>
              <a:buFont typeface="Noto Symbol"/>
              <a:buChar char="▪"/>
              <a:defRPr/>
            </a:lvl8pPr>
            <a:lvl9pPr marL="2057400" indent="-101600" algn="l" rtl="0">
              <a:spcBef>
                <a:spcPts val="280"/>
              </a:spcBef>
              <a:buClr>
                <a:schemeClr val="lt2"/>
              </a:buClr>
              <a:buFont typeface="Noto Symbol"/>
              <a:buChar char="▪"/>
              <a:defRPr/>
            </a:lvl9pPr>
          </a:lstStyle>
          <a:p>
            <a:endParaRPr/>
          </a:p>
        </p:txBody>
      </p:sp>
      <p:sp>
        <p:nvSpPr>
          <p:cNvPr id="45" name="Shape 45"/>
          <p:cNvSpPr txBox="1">
            <a:spLocks noGrp="1"/>
          </p:cNvSpPr>
          <p:nvPr>
            <p:ph type="body" idx="4"/>
          </p:nvPr>
        </p:nvSpPr>
        <p:spPr>
          <a:xfrm>
            <a:off x="4681726" y="3383280"/>
            <a:ext cx="3566159" cy="2953511"/>
          </a:xfrm>
          <a:prstGeom prst="rect">
            <a:avLst/>
          </a:prstGeom>
          <a:noFill/>
          <a:ln>
            <a:noFill/>
          </a:ln>
        </p:spPr>
        <p:txBody>
          <a:bodyPr lIns="91425" tIns="91425" rIns="91425" bIns="91425" anchor="t" anchorCtr="0"/>
          <a:lstStyle>
            <a:lvl1pPr marL="228600" indent="-63500" algn="l" rtl="0">
              <a:spcBef>
                <a:spcPts val="400"/>
              </a:spcBef>
              <a:buClr>
                <a:schemeClr val="lt2"/>
              </a:buClr>
              <a:buFont typeface="Noto Symbol"/>
              <a:buChar char="▪"/>
              <a:defRPr/>
            </a:lvl1pPr>
            <a:lvl2pPr marL="502919" indent="-71119" algn="l" rtl="0">
              <a:spcBef>
                <a:spcPts val="360"/>
              </a:spcBef>
              <a:buClr>
                <a:schemeClr val="lt2"/>
              </a:buClr>
              <a:buFont typeface="Noto Symbol"/>
              <a:buChar char="▪"/>
              <a:defRPr/>
            </a:lvl2pPr>
            <a:lvl3pPr marL="685800" indent="-88900" algn="l" rtl="0">
              <a:spcBef>
                <a:spcPts val="320"/>
              </a:spcBef>
              <a:buClr>
                <a:schemeClr val="lt2"/>
              </a:buClr>
              <a:buFont typeface="Noto Symbol"/>
              <a:buChar char="▪"/>
              <a:defRPr/>
            </a:lvl3pPr>
            <a:lvl4pPr marL="914400" indent="-101600" algn="l" rtl="0">
              <a:spcBef>
                <a:spcPts val="280"/>
              </a:spcBef>
              <a:buClr>
                <a:schemeClr val="lt2"/>
              </a:buClr>
              <a:buFont typeface="Noto Symbol"/>
              <a:buChar char="▪"/>
              <a:defRPr/>
            </a:lvl4pPr>
            <a:lvl5pPr marL="1143000" indent="-101600" algn="l" rtl="0">
              <a:spcBef>
                <a:spcPts val="280"/>
              </a:spcBef>
              <a:buClr>
                <a:schemeClr val="lt2"/>
              </a:buClr>
              <a:buFont typeface="Noto Symbol"/>
              <a:buChar char="▪"/>
              <a:defRPr/>
            </a:lvl5pPr>
            <a:lvl6pPr marL="1371600" indent="-101600" algn="l" rtl="0">
              <a:spcBef>
                <a:spcPts val="280"/>
              </a:spcBef>
              <a:buClr>
                <a:schemeClr val="lt2"/>
              </a:buClr>
              <a:buFont typeface="Noto Symbol"/>
              <a:buChar char="▪"/>
              <a:defRPr/>
            </a:lvl6pPr>
            <a:lvl7pPr marL="1600200" indent="-101600" algn="l" rtl="0">
              <a:spcBef>
                <a:spcPts val="280"/>
              </a:spcBef>
              <a:buClr>
                <a:schemeClr val="lt2"/>
              </a:buClr>
              <a:buFont typeface="Noto Symbol"/>
              <a:buChar char="▪"/>
              <a:defRPr/>
            </a:lvl7pPr>
            <a:lvl8pPr marL="1828800" indent="-101600" algn="l" rtl="0">
              <a:spcBef>
                <a:spcPts val="280"/>
              </a:spcBef>
              <a:buClr>
                <a:schemeClr val="lt2"/>
              </a:buClr>
              <a:buFont typeface="Noto Symbol"/>
              <a:buChar char="▪"/>
              <a:defRPr/>
            </a:lvl8pPr>
            <a:lvl9pPr marL="2057400" indent="-101600" algn="l" rtl="0">
              <a:spcBef>
                <a:spcPts val="280"/>
              </a:spcBef>
              <a:buClr>
                <a:schemeClr val="lt2"/>
              </a:buClr>
              <a:buFont typeface="Noto Symbol"/>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algn="l" rtl="0">
              <a:spcBef>
                <a:spcPts val="0"/>
              </a:spcBef>
              <a:buClr>
                <a:schemeClr val="lt2"/>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1"/>
        <p:cNvGrpSpPr/>
        <p:nvPr/>
      </p:nvGrpSpPr>
      <p:grpSpPr>
        <a:xfrm>
          <a:off x="0" y="0"/>
          <a:ext cx="0" cy="0"/>
          <a:chOff x="0" y="0"/>
          <a:chExt cx="0" cy="0"/>
        </a:xfrm>
      </p:grpSpPr>
      <p:sp>
        <p:nvSpPr>
          <p:cNvPr id="52" name="Shape 52"/>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914400" y="1825361"/>
            <a:ext cx="2950935" cy="2173015"/>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4021751" y="1826708"/>
            <a:ext cx="4207848" cy="4476613"/>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8" name="Shape 58"/>
          <p:cNvSpPr txBox="1">
            <a:spLocks noGrp="1"/>
          </p:cNvSpPr>
          <p:nvPr>
            <p:ph type="body" idx="2"/>
          </p:nvPr>
        </p:nvSpPr>
        <p:spPr>
          <a:xfrm>
            <a:off x="914400" y="4061094"/>
            <a:ext cx="2950935" cy="2245386"/>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9" name="Shape 59"/>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914400" y="1828800"/>
            <a:ext cx="2953511" cy="2176271"/>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a:spLocks noGrp="1"/>
          </p:cNvSpPr>
          <p:nvPr>
            <p:ph type="pic" idx="2"/>
          </p:nvPr>
        </p:nvSpPr>
        <p:spPr>
          <a:xfrm>
            <a:off x="4191000" y="2286000"/>
            <a:ext cx="4038599" cy="3352799"/>
          </a:xfrm>
          <a:prstGeom prst="rect">
            <a:avLst/>
          </a:prstGeom>
          <a:solidFill>
            <a:schemeClr val="accent2"/>
          </a:solidFill>
          <a:ln>
            <a:noFill/>
          </a:ln>
        </p:spPr>
      </p:sp>
      <p:sp>
        <p:nvSpPr>
          <p:cNvPr id="65" name="Shape 65"/>
          <p:cNvSpPr txBox="1">
            <a:spLocks noGrp="1"/>
          </p:cNvSpPr>
          <p:nvPr>
            <p:ph type="body" idx="1"/>
          </p:nvPr>
        </p:nvSpPr>
        <p:spPr>
          <a:xfrm>
            <a:off x="914400" y="4059935"/>
            <a:ext cx="2953511" cy="2249424"/>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6" name="Shape 66"/>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8" name="Shape 68"/>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42C32"/>
            </a:gs>
            <a:gs pos="65000">
              <a:srgbClr val="273037"/>
            </a:gs>
            <a:gs pos="100000">
              <a:srgbClr val="697E93"/>
            </a:gs>
          </a:gsLst>
          <a:lin ang="5400000" scaled="0"/>
        </a:gradFill>
        <a:effectLst/>
      </p:bgPr>
    </p:bg>
    <p:spTree>
      <p:nvGrpSpPr>
        <p:cNvPr id="1" name="Shape 4"/>
        <p:cNvGrpSpPr/>
        <p:nvPr/>
      </p:nvGrpSpPr>
      <p:grpSpPr>
        <a:xfrm>
          <a:off x="0" y="0"/>
          <a:ext cx="0" cy="0"/>
          <a:chOff x="0" y="0"/>
          <a:chExt cx="0" cy="0"/>
        </a:xfrm>
      </p:grpSpPr>
      <p:sp>
        <p:nvSpPr>
          <p:cNvPr id="5" name="Shape 5"/>
          <p:cNvSpPr/>
          <p:nvPr/>
        </p:nvSpPr>
        <p:spPr>
          <a:xfrm>
            <a:off x="8435267" y="573806"/>
            <a:ext cx="86235" cy="572315"/>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6" name="Shape 6"/>
          <p:cNvSpPr/>
          <p:nvPr/>
        </p:nvSpPr>
        <p:spPr>
          <a:xfrm>
            <a:off x="8569418" y="573806"/>
            <a:ext cx="576072" cy="572315"/>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7" name="Shape 7"/>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marL="0" marR="0" indent="0" algn="l" rtl="0">
              <a:spcBef>
                <a:spcPts val="0"/>
              </a:spcBef>
              <a:buClr>
                <a:schemeClr val="lt2"/>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8" name="Shape 8"/>
          <p:cNvSpPr txBox="1">
            <a:spLocks noGrp="1"/>
          </p:cNvSpPr>
          <p:nvPr>
            <p:ph type="body" idx="1"/>
          </p:nvPr>
        </p:nvSpPr>
        <p:spPr>
          <a:xfrm>
            <a:off x="914400" y="2769833"/>
            <a:ext cx="7315200" cy="3539527"/>
          </a:xfrm>
          <a:prstGeom prst="rect">
            <a:avLst/>
          </a:prstGeom>
          <a:noFill/>
          <a:ln>
            <a:noFill/>
          </a:ln>
        </p:spPr>
        <p:txBody>
          <a:bodyPr lIns="91425" tIns="91425" rIns="91425" bIns="91425" anchor="t" anchorCtr="0"/>
          <a:lstStyle>
            <a:lvl1pPr marL="228600" marR="0" indent="-63500" algn="l" rtl="0">
              <a:spcBef>
                <a:spcPts val="400"/>
              </a:spcBef>
              <a:buClr>
                <a:schemeClr val="lt2"/>
              </a:buClr>
              <a:buFont typeface="Noto Symbol"/>
              <a:buChar char="▪"/>
              <a:defRPr/>
            </a:lvl1pPr>
            <a:lvl2pPr marL="502919" marR="0" indent="-71119" algn="l" rtl="0">
              <a:spcBef>
                <a:spcPts val="360"/>
              </a:spcBef>
              <a:buClr>
                <a:schemeClr val="lt2"/>
              </a:buClr>
              <a:buFont typeface="Noto Symbol"/>
              <a:buChar char="▪"/>
              <a:defRPr/>
            </a:lvl2pPr>
            <a:lvl3pPr marL="685800" marR="0" indent="-88900" algn="l" rtl="0">
              <a:spcBef>
                <a:spcPts val="320"/>
              </a:spcBef>
              <a:buClr>
                <a:schemeClr val="lt2"/>
              </a:buClr>
              <a:buFont typeface="Noto Symbol"/>
              <a:buChar char="▪"/>
              <a:defRPr/>
            </a:lvl3pPr>
            <a:lvl4pPr marL="914400" marR="0" indent="-101600" algn="l" rtl="0">
              <a:spcBef>
                <a:spcPts val="280"/>
              </a:spcBef>
              <a:buClr>
                <a:schemeClr val="lt2"/>
              </a:buClr>
              <a:buFont typeface="Noto Symbol"/>
              <a:buChar char="▪"/>
              <a:defRPr/>
            </a:lvl4pPr>
            <a:lvl5pPr marL="1143000" marR="0" indent="-101600" algn="l" rtl="0">
              <a:spcBef>
                <a:spcPts val="280"/>
              </a:spcBef>
              <a:buClr>
                <a:schemeClr val="lt2"/>
              </a:buClr>
              <a:buFont typeface="Noto Symbol"/>
              <a:buChar char="▪"/>
              <a:defRPr/>
            </a:lvl5pPr>
            <a:lvl6pPr marL="1371600" marR="0" indent="-101600" algn="l" rtl="0">
              <a:spcBef>
                <a:spcPts val="280"/>
              </a:spcBef>
              <a:buClr>
                <a:schemeClr val="lt2"/>
              </a:buClr>
              <a:buFont typeface="Noto Symbol"/>
              <a:buChar char="▪"/>
              <a:defRPr/>
            </a:lvl6pPr>
            <a:lvl7pPr marL="1600200" marR="0" indent="-101600" algn="l" rtl="0">
              <a:spcBef>
                <a:spcPts val="280"/>
              </a:spcBef>
              <a:buClr>
                <a:schemeClr val="lt2"/>
              </a:buClr>
              <a:buFont typeface="Noto Symbol"/>
              <a:buChar char="▪"/>
              <a:defRPr/>
            </a:lvl7pPr>
            <a:lvl8pPr marL="1828800" marR="0" indent="-101600" algn="l" rtl="0">
              <a:spcBef>
                <a:spcPts val="280"/>
              </a:spcBef>
              <a:buClr>
                <a:schemeClr val="lt2"/>
              </a:buClr>
              <a:buFont typeface="Noto Symbol"/>
              <a:buChar char="▪"/>
              <a:defRPr/>
            </a:lvl8pPr>
            <a:lvl9pPr marL="2057400" marR="0" indent="-101600" algn="l" rtl="0">
              <a:spcBef>
                <a:spcPts val="280"/>
              </a:spcBef>
              <a:buClr>
                <a:schemeClr val="lt2"/>
              </a:buClr>
              <a:buFont typeface="Noto Symbol"/>
              <a:buChar char="▪"/>
              <a:defRPr/>
            </a:lvl9pPr>
          </a:lstStyle>
          <a:p>
            <a:endParaRPr/>
          </a:p>
        </p:txBody>
      </p:sp>
      <p:sp>
        <p:nvSpPr>
          <p:cNvPr id="9" name="Shape 9"/>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 name="Shape 10"/>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chemeClr val="lt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11" name="Shape 11"/>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ho.int/mediacentre/factsheets/fs103/e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optometrytimes.modernmedicine.com/optometrytimes/news/5-things-you-need-know-eyes-harbor-ebola-virus-after-cure?page=0,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914400" y="2516624"/>
            <a:ext cx="7315200" cy="2595025"/>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r>
              <a:rPr lang="en-US" sz="4800" b="0" i="0" u="none" strike="noStrike" cap="none" baseline="0">
                <a:solidFill>
                  <a:schemeClr val="lt2"/>
                </a:solidFill>
                <a:latin typeface="Arial"/>
                <a:ea typeface="Arial"/>
                <a:cs typeface="Arial"/>
                <a:sym typeface="Arial"/>
              </a:rPr>
              <a:t>Can Ebola Remain in the Body After You’ve been ‘Cured’?</a:t>
            </a:r>
          </a:p>
        </p:txBody>
      </p:sp>
      <p:sp>
        <p:nvSpPr>
          <p:cNvPr id="83" name="Shape 83"/>
          <p:cNvSpPr txBox="1">
            <a:spLocks noGrp="1"/>
          </p:cNvSpPr>
          <p:nvPr>
            <p:ph type="subTitle" idx="1"/>
          </p:nvPr>
        </p:nvSpPr>
        <p:spPr>
          <a:xfrm>
            <a:off x="914400" y="5166530"/>
            <a:ext cx="7315200" cy="1144631"/>
          </a:xfrm>
          <a:prstGeom prst="rect">
            <a:avLst/>
          </a:prstGeom>
          <a:noFill/>
          <a:ln>
            <a:noFill/>
          </a:ln>
        </p:spPr>
        <p:txBody>
          <a:bodyPr lIns="91425" tIns="45700" rIns="91425" bIns="45700" anchor="t" anchorCtr="0">
            <a:noAutofit/>
          </a:bodyPr>
          <a:lstStyle/>
          <a:p>
            <a:pPr marL="0" marR="0" lvl="0" indent="0" algn="l" rtl="0">
              <a:spcBef>
                <a:spcPts val="0"/>
              </a:spcBef>
              <a:buClr>
                <a:schemeClr val="lt2"/>
              </a:buClr>
              <a:buSzPct val="25000"/>
              <a:buFont typeface="Noto Symbol"/>
              <a:buNone/>
            </a:pPr>
            <a:r>
              <a:rPr lang="en-US" sz="2200" b="0" i="0" u="none" strike="noStrike" cap="none" baseline="0">
                <a:solidFill>
                  <a:schemeClr val="lt1"/>
                </a:solidFill>
                <a:latin typeface="Arial"/>
                <a:ea typeface="Arial"/>
                <a:cs typeface="Arial"/>
                <a:sym typeface="Arial"/>
              </a:rPr>
              <a:t>By: Alex Wakeman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914400" y="1544715"/>
            <a:ext cx="7315200" cy="1154096"/>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r>
              <a:rPr lang="en-US" sz="4000" b="0" i="0" u="none" strike="noStrike" cap="none" baseline="0">
                <a:solidFill>
                  <a:schemeClr val="lt2"/>
                </a:solidFill>
                <a:latin typeface="Arial"/>
                <a:ea typeface="Arial"/>
                <a:cs typeface="Arial"/>
                <a:sym typeface="Arial"/>
              </a:rPr>
              <a:t>What we Know</a:t>
            </a:r>
          </a:p>
        </p:txBody>
      </p:sp>
      <p:sp>
        <p:nvSpPr>
          <p:cNvPr id="89" name="Shape 89"/>
          <p:cNvSpPr txBox="1">
            <a:spLocks noGrp="1"/>
          </p:cNvSpPr>
          <p:nvPr>
            <p:ph type="body" idx="1"/>
          </p:nvPr>
        </p:nvSpPr>
        <p:spPr>
          <a:xfrm>
            <a:off x="914400" y="2769833"/>
            <a:ext cx="7315200" cy="3539527"/>
          </a:xfrm>
          <a:prstGeom prst="rect">
            <a:avLst/>
          </a:prstGeom>
          <a:noFill/>
          <a:ln>
            <a:noFill/>
          </a:ln>
        </p:spPr>
        <p:txBody>
          <a:bodyPr lIns="91425" tIns="45700" rIns="91425" bIns="45700" anchor="t" anchorCtr="0">
            <a:noAutofit/>
          </a:bodyPr>
          <a:lstStyle/>
          <a:p>
            <a:pPr marL="228600" marR="0" lvl="0" indent="-190500" algn="l" rtl="0">
              <a:spcBef>
                <a:spcPts val="0"/>
              </a:spcBef>
              <a:buClr>
                <a:schemeClr val="lt2"/>
              </a:buClr>
              <a:buSzPct val="100000"/>
              <a:buFont typeface="Noto Symbol"/>
              <a:buChar char="▪"/>
            </a:pPr>
            <a:r>
              <a:rPr lang="en-US" sz="2400" b="0" i="0" u="none" strike="noStrike" cap="none" baseline="0">
                <a:solidFill>
                  <a:schemeClr val="lt1"/>
                </a:solidFill>
                <a:latin typeface="Arial"/>
                <a:ea typeface="Arial"/>
                <a:cs typeface="Arial"/>
                <a:sym typeface="Arial"/>
              </a:rPr>
              <a:t>Ebola is a virus that is spread through contact with bodily fluids.</a:t>
            </a:r>
          </a:p>
          <a:p>
            <a:pPr marL="228600" marR="0" lvl="0" indent="-190500" algn="l" rtl="0">
              <a:spcBef>
                <a:spcPts val="480"/>
              </a:spcBef>
              <a:buClr>
                <a:schemeClr val="lt2"/>
              </a:buClr>
              <a:buSzPct val="100000"/>
              <a:buFont typeface="Noto Symbol"/>
              <a:buChar char="▪"/>
            </a:pPr>
            <a:r>
              <a:rPr lang="en-US" sz="2400" b="0" i="0" u="none" strike="noStrike" cap="none" baseline="0">
                <a:solidFill>
                  <a:schemeClr val="lt1"/>
                </a:solidFill>
                <a:latin typeface="Arial"/>
                <a:ea typeface="Arial"/>
                <a:cs typeface="Arial"/>
                <a:sym typeface="Arial"/>
              </a:rPr>
              <a:t>After 21 days, a person is considered to be ‘cured’.</a:t>
            </a:r>
          </a:p>
          <a:p>
            <a:pPr marL="228600" marR="0" lvl="0" indent="-190500" algn="l" rtl="0">
              <a:spcBef>
                <a:spcPts val="480"/>
              </a:spcBef>
              <a:buClr>
                <a:schemeClr val="lt2"/>
              </a:buClr>
              <a:buSzPct val="100000"/>
              <a:buFont typeface="Noto Symbol"/>
              <a:buChar char="▪"/>
            </a:pPr>
            <a:r>
              <a:rPr lang="en-US" sz="2400" b="0" i="0" u="none" strike="noStrike" cap="none" baseline="0">
                <a:solidFill>
                  <a:schemeClr val="lt1"/>
                </a:solidFill>
                <a:latin typeface="Arial"/>
                <a:ea typeface="Arial"/>
                <a:cs typeface="Arial"/>
                <a:sym typeface="Arial"/>
              </a:rPr>
              <a:t>Symptoms include fever, fatigue, muscle pain, and sore throat.</a:t>
            </a:r>
          </a:p>
          <a:p>
            <a:pPr marL="228600" marR="0" lvl="0" indent="-190500" algn="l" rtl="0">
              <a:spcBef>
                <a:spcPts val="480"/>
              </a:spcBef>
              <a:buClr>
                <a:schemeClr val="lt2"/>
              </a:buClr>
              <a:buSzPct val="100000"/>
              <a:buFont typeface="Noto Symbol"/>
              <a:buChar char="▪"/>
            </a:pPr>
            <a:r>
              <a:rPr lang="en-US" sz="2400" b="0" i="0" u="none" strike="noStrike" cap="none" baseline="0">
                <a:solidFill>
                  <a:schemeClr val="lt1"/>
                </a:solidFill>
                <a:latin typeface="Arial"/>
                <a:ea typeface="Arial"/>
                <a:cs typeface="Arial"/>
                <a:sym typeface="Arial"/>
              </a:rPr>
              <a:t>We are still gathering information about this disease, as it is relatively ‘new’, and first appeared in the 1970s.</a:t>
            </a:r>
          </a:p>
          <a:p>
            <a:pPr marL="228600" marR="0" lvl="0" indent="-63500" algn="l" rtl="0">
              <a:spcBef>
                <a:spcPts val="400"/>
              </a:spcBef>
              <a:buClr>
                <a:schemeClr val="lt2"/>
              </a:buClr>
              <a:buFont typeface="Noto Symbol"/>
              <a:buNone/>
            </a:pPr>
            <a:endParaRPr sz="2000" b="0" i="0" u="none" strike="noStrike" cap="none" baseline="0">
              <a:solidFill>
                <a:schemeClr val="lt1"/>
              </a:solidFill>
              <a:latin typeface="Arial"/>
              <a:ea typeface="Arial"/>
              <a:cs typeface="Arial"/>
              <a:sym typeface="Arial"/>
            </a:endParaRPr>
          </a:p>
        </p:txBody>
      </p:sp>
      <p:pic>
        <p:nvPicPr>
          <p:cNvPr id="90" name="Shape 90"/>
          <p:cNvPicPr preferRelativeResize="0"/>
          <p:nvPr/>
        </p:nvPicPr>
        <p:blipFill rotWithShape="1">
          <a:blip r:embed="rId3">
            <a:alphaModFix/>
          </a:blip>
          <a:srcRect/>
          <a:stretch/>
        </p:blipFill>
        <p:spPr>
          <a:xfrm>
            <a:off x="4648200" y="533399"/>
            <a:ext cx="3730625" cy="230303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914400" y="1544715"/>
            <a:ext cx="7315200" cy="1154096"/>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r>
              <a:rPr lang="en-US" sz="4000" b="0" i="0" u="none" strike="noStrike" cap="none" baseline="0">
                <a:solidFill>
                  <a:schemeClr val="lt2"/>
                </a:solidFill>
                <a:latin typeface="Arial"/>
                <a:ea typeface="Arial"/>
                <a:cs typeface="Arial"/>
                <a:sym typeface="Arial"/>
              </a:rPr>
              <a:t>Remain in the body? How?</a:t>
            </a:r>
          </a:p>
        </p:txBody>
      </p:sp>
      <p:sp>
        <p:nvSpPr>
          <p:cNvPr id="96" name="Shape 96"/>
          <p:cNvSpPr txBox="1">
            <a:spLocks noGrp="1"/>
          </p:cNvSpPr>
          <p:nvPr>
            <p:ph type="body" idx="1"/>
          </p:nvPr>
        </p:nvSpPr>
        <p:spPr>
          <a:xfrm>
            <a:off x="914400" y="2769833"/>
            <a:ext cx="7315200" cy="3539527"/>
          </a:xfrm>
          <a:prstGeom prst="rect">
            <a:avLst/>
          </a:prstGeom>
          <a:noFill/>
          <a:ln>
            <a:noFill/>
          </a:ln>
        </p:spPr>
        <p:txBody>
          <a:bodyPr lIns="91425" tIns="45700" rIns="91425" bIns="45700" anchor="t" anchorCtr="0">
            <a:noAutofit/>
          </a:bodyPr>
          <a:lstStyle/>
          <a:p>
            <a:pPr marL="228600" marR="0" lvl="0" indent="-190500" algn="l" rtl="0">
              <a:spcBef>
                <a:spcPts val="0"/>
              </a:spcBef>
              <a:buClr>
                <a:schemeClr val="lt2"/>
              </a:buClr>
              <a:buSzPct val="100000"/>
              <a:buFont typeface="Noto Symbol"/>
              <a:buChar char="▪"/>
            </a:pPr>
            <a:r>
              <a:rPr lang="en-US" sz="2000" b="0" i="0" u="none" strike="noStrike" cap="none" baseline="0">
                <a:solidFill>
                  <a:schemeClr val="lt1"/>
                </a:solidFill>
                <a:latin typeface="Arial"/>
                <a:ea typeface="Arial"/>
                <a:cs typeface="Arial"/>
                <a:sym typeface="Arial"/>
              </a:rPr>
              <a:t>As of now, there is little data available to the public, but we know it is possible.</a:t>
            </a:r>
          </a:p>
          <a:p>
            <a:pPr marL="228600" marR="0" lvl="0" indent="-190500" algn="l" rtl="0">
              <a:spcBef>
                <a:spcPts val="400"/>
              </a:spcBef>
              <a:buClr>
                <a:schemeClr val="lt2"/>
              </a:buClr>
              <a:buSzPct val="100000"/>
              <a:buFont typeface="Noto Symbol"/>
              <a:buChar char="▪"/>
            </a:pPr>
            <a:r>
              <a:rPr lang="en-US" sz="2000" b="0" i="0" u="none" strike="noStrike" cap="none" baseline="0">
                <a:solidFill>
                  <a:schemeClr val="lt1"/>
                </a:solidFill>
                <a:latin typeface="Arial"/>
                <a:ea typeface="Arial"/>
                <a:cs typeface="Arial"/>
                <a:sym typeface="Arial"/>
              </a:rPr>
              <a:t>Right now, we know that it can remain in male seminal fluids for up to 82 days. According to the World Health Organization, or WHO, there is no data after 82 days.</a:t>
            </a:r>
          </a:p>
          <a:p>
            <a:pPr marL="228600" marR="0" lvl="0" indent="-190500" algn="l" rtl="0">
              <a:spcBef>
                <a:spcPts val="400"/>
              </a:spcBef>
              <a:buClr>
                <a:schemeClr val="lt2"/>
              </a:buClr>
              <a:buSzPct val="100000"/>
              <a:buFont typeface="Noto Symbol"/>
              <a:buChar char="▪"/>
            </a:pPr>
            <a:r>
              <a:rPr lang="en-US" sz="2000" b="0" i="0" u="none" strike="noStrike" cap="none" baseline="0">
                <a:solidFill>
                  <a:schemeClr val="lt1"/>
                </a:solidFill>
                <a:latin typeface="Arial"/>
                <a:ea typeface="Arial"/>
                <a:cs typeface="Arial"/>
                <a:sym typeface="Arial"/>
              </a:rPr>
              <a:t>We do know it is possible for a pathogen to remain in the body, as it is how chicken pox returns as shingles.</a:t>
            </a:r>
          </a:p>
          <a:p>
            <a:pPr marL="228600" marR="0" lvl="0" indent="-190500" algn="l" rtl="0">
              <a:spcBef>
                <a:spcPts val="400"/>
              </a:spcBef>
              <a:buClr>
                <a:schemeClr val="lt2"/>
              </a:buClr>
              <a:buSzPct val="100000"/>
              <a:buFont typeface="Noto Symbol"/>
              <a:buChar char="▪"/>
            </a:pPr>
            <a:r>
              <a:rPr lang="en-US" sz="2000" b="0" i="0" u="none" strike="noStrike" cap="none" baseline="0">
                <a:solidFill>
                  <a:schemeClr val="lt1"/>
                </a:solidFill>
                <a:latin typeface="Arial"/>
                <a:ea typeface="Arial"/>
                <a:cs typeface="Arial"/>
                <a:sym typeface="Arial"/>
              </a:rPr>
              <a:t>It can hide in cells, completely undetected by the  body.</a:t>
            </a:r>
          </a:p>
        </p:txBody>
      </p:sp>
      <p:pic>
        <p:nvPicPr>
          <p:cNvPr id="97" name="Shape 97"/>
          <p:cNvPicPr preferRelativeResize="0"/>
          <p:nvPr/>
        </p:nvPicPr>
        <p:blipFill rotWithShape="1">
          <a:blip r:embed="rId3">
            <a:alphaModFix/>
          </a:blip>
          <a:srcRect/>
          <a:stretch/>
        </p:blipFill>
        <p:spPr>
          <a:xfrm>
            <a:off x="34344" y="18116"/>
            <a:ext cx="2080526" cy="2120818"/>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0" y="1544715"/>
            <a:ext cx="7315200" cy="1154096"/>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r>
              <a:rPr lang="en-US" sz="3600" b="0" i="0" u="none" strike="noStrike" cap="none" baseline="0" dirty="0">
                <a:solidFill>
                  <a:schemeClr val="lt2"/>
                </a:solidFill>
                <a:latin typeface="Arial"/>
                <a:ea typeface="Arial"/>
                <a:cs typeface="Arial"/>
                <a:sym typeface="Arial"/>
              </a:rPr>
              <a:t>Ebola: More Dangerous than Before</a:t>
            </a:r>
          </a:p>
        </p:txBody>
      </p:sp>
      <p:sp>
        <p:nvSpPr>
          <p:cNvPr id="103" name="Shape 103"/>
          <p:cNvSpPr txBox="1">
            <a:spLocks noGrp="1"/>
          </p:cNvSpPr>
          <p:nvPr>
            <p:ph type="body" idx="1"/>
          </p:nvPr>
        </p:nvSpPr>
        <p:spPr>
          <a:xfrm>
            <a:off x="914400" y="2769833"/>
            <a:ext cx="7315200" cy="3539527"/>
          </a:xfrm>
          <a:prstGeom prst="rect">
            <a:avLst/>
          </a:prstGeom>
          <a:noFill/>
          <a:ln>
            <a:noFill/>
          </a:ln>
        </p:spPr>
        <p:txBody>
          <a:bodyPr lIns="91425" tIns="45700" rIns="91425" bIns="45700" anchor="t" anchorCtr="0">
            <a:noAutofit/>
          </a:bodyPr>
          <a:lstStyle/>
          <a:p>
            <a:pPr marL="228600" marR="0" lvl="0" indent="-190500" algn="l" rtl="0">
              <a:spcBef>
                <a:spcPts val="0"/>
              </a:spcBef>
              <a:buClr>
                <a:schemeClr val="lt2"/>
              </a:buClr>
              <a:buSzPct val="100000"/>
              <a:buFont typeface="Noto Symbol"/>
              <a:buChar char="▪"/>
            </a:pPr>
            <a:r>
              <a:rPr lang="en-US" sz="2000" b="0" i="0" u="none" strike="noStrike" cap="none" baseline="0" dirty="0">
                <a:solidFill>
                  <a:schemeClr val="lt1"/>
                </a:solidFill>
                <a:latin typeface="Arial"/>
                <a:ea typeface="Arial"/>
                <a:cs typeface="Arial"/>
                <a:sym typeface="Arial"/>
              </a:rPr>
              <a:t>The Ebola virus was found in the eye of one of the American survivors.</a:t>
            </a:r>
          </a:p>
          <a:p>
            <a:pPr marL="228600" marR="0" lvl="0" indent="-190500" algn="l" rtl="0">
              <a:spcBef>
                <a:spcPts val="400"/>
              </a:spcBef>
              <a:buClr>
                <a:schemeClr val="lt2"/>
              </a:buClr>
              <a:buSzPct val="100000"/>
              <a:buFont typeface="Noto Symbol"/>
              <a:buChar char="▪"/>
            </a:pPr>
            <a:r>
              <a:rPr lang="en-US" sz="2000" b="0" i="0" u="none" strike="noStrike" cap="none" baseline="0" dirty="0">
                <a:solidFill>
                  <a:schemeClr val="lt1"/>
                </a:solidFill>
                <a:latin typeface="Arial"/>
                <a:ea typeface="Arial"/>
                <a:cs typeface="Arial"/>
                <a:sym typeface="Arial"/>
              </a:rPr>
              <a:t>He was tested for many different eye problems before he was tested for the Ebola virus</a:t>
            </a:r>
            <a:r>
              <a:rPr lang="en-US" sz="2000" b="0" i="0" u="none" strike="noStrike" cap="none" baseline="0" dirty="0" smtClean="0">
                <a:solidFill>
                  <a:schemeClr val="lt1"/>
                </a:solidFill>
                <a:latin typeface="Arial"/>
                <a:ea typeface="Arial"/>
                <a:cs typeface="Arial"/>
                <a:sym typeface="Arial"/>
              </a:rPr>
              <a:t>.</a:t>
            </a:r>
          </a:p>
          <a:p>
            <a:pPr marL="228600" marR="0" lvl="0" indent="-190500" algn="l" rtl="0">
              <a:spcBef>
                <a:spcPts val="400"/>
              </a:spcBef>
              <a:buClr>
                <a:schemeClr val="lt2"/>
              </a:buClr>
              <a:buSzPct val="100000"/>
              <a:buFont typeface="Noto Symbol"/>
              <a:buChar char="▪"/>
            </a:pPr>
            <a:r>
              <a:rPr lang="en-US" sz="2000" dirty="0" smtClean="0">
                <a:solidFill>
                  <a:schemeClr val="lt1"/>
                </a:solidFill>
              </a:rPr>
              <a:t>The virus was not found in the patient’s tear fluid or conjunctiva.</a:t>
            </a:r>
          </a:p>
          <a:p>
            <a:pPr marL="228600" marR="0" lvl="0" indent="-190500" algn="l" rtl="0">
              <a:spcBef>
                <a:spcPts val="400"/>
              </a:spcBef>
              <a:buClr>
                <a:schemeClr val="lt2"/>
              </a:buClr>
              <a:buSzPct val="100000"/>
              <a:buFont typeface="Noto Symbol"/>
              <a:buChar char="▪"/>
            </a:pPr>
            <a:r>
              <a:rPr lang="en-US" sz="2000" b="0" i="0" u="none" strike="noStrike" cap="none" baseline="0" dirty="0" smtClean="0">
                <a:solidFill>
                  <a:schemeClr val="lt1"/>
                </a:solidFill>
                <a:latin typeface="Arial"/>
                <a:ea typeface="Arial"/>
                <a:cs typeface="Arial"/>
                <a:sym typeface="Arial"/>
              </a:rPr>
              <a:t>Interestingly, an effect</a:t>
            </a:r>
            <a:r>
              <a:rPr lang="en-US" sz="2000" b="0" i="0" u="none" strike="noStrike" cap="none" dirty="0" smtClean="0">
                <a:solidFill>
                  <a:schemeClr val="lt1"/>
                </a:solidFill>
                <a:latin typeface="Arial"/>
                <a:ea typeface="Arial"/>
                <a:cs typeface="Arial"/>
                <a:sym typeface="Arial"/>
              </a:rPr>
              <a:t> of the virus was turning the man’s eyes from blue to green.</a:t>
            </a:r>
            <a:endParaRPr lang="en-US" sz="2000" b="0" i="0" u="none" strike="noStrike" cap="none" baseline="0" dirty="0">
              <a:solidFill>
                <a:schemeClr val="lt1"/>
              </a:solidFill>
              <a:latin typeface="Arial"/>
              <a:ea typeface="Arial"/>
              <a:cs typeface="Arial"/>
              <a:sym typeface="Arial"/>
            </a:endParaRPr>
          </a:p>
        </p:txBody>
      </p:sp>
      <p:pic>
        <p:nvPicPr>
          <p:cNvPr id="1026" name="Picture 2" descr="C:\Users\wakemanal\AppData\Local\Microsoft\Windows\Temporary Internet Files\Content.IE5\X13030DW\eye_contac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45976" cy="1365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wakemanal\AppData\Local\Microsoft\Windows\Temporary Internet Files\Content.IE5\A8QWOJ3D\large-Eye-33.3-10886[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152400"/>
            <a:ext cx="1676400" cy="16791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2"/>
                </a:solidFill>
              </a:rPr>
              <a:t>It’s in the Eye, so What?</a:t>
            </a:r>
            <a:endParaRPr lang="en-US" sz="3600" dirty="0">
              <a:solidFill>
                <a:schemeClr val="tx2"/>
              </a:solidFill>
            </a:endParaRPr>
          </a:p>
        </p:txBody>
      </p:sp>
      <p:sp>
        <p:nvSpPr>
          <p:cNvPr id="3" name="Text Placeholder 2"/>
          <p:cNvSpPr>
            <a:spLocks noGrp="1"/>
          </p:cNvSpPr>
          <p:nvPr>
            <p:ph type="body" idx="1"/>
          </p:nvPr>
        </p:nvSpPr>
        <p:spPr/>
        <p:txBody>
          <a:bodyPr/>
          <a:lstStyle/>
          <a:p>
            <a:r>
              <a:rPr lang="en-US" sz="2000" dirty="0" smtClean="0">
                <a:solidFill>
                  <a:schemeClr val="bg1"/>
                </a:solidFill>
              </a:rPr>
              <a:t>This means that the virus can transmit to doctors during optical surgery.</a:t>
            </a:r>
          </a:p>
          <a:p>
            <a:r>
              <a:rPr lang="en-US" sz="2000" dirty="0" smtClean="0">
                <a:solidFill>
                  <a:schemeClr val="bg1"/>
                </a:solidFill>
              </a:rPr>
              <a:t>If someone with Ebola needs eye surgery, doctors will have to take preventative measures in order to stop transmission of the disease.</a:t>
            </a:r>
          </a:p>
          <a:p>
            <a:r>
              <a:rPr lang="en-US" sz="2000" dirty="0" smtClean="0">
                <a:solidFill>
                  <a:schemeClr val="bg1"/>
                </a:solidFill>
              </a:rPr>
              <a:t>Early studies have show it still cannot be passed through casual contact, and you can’t pass it through tears either.</a:t>
            </a:r>
            <a:endParaRPr lang="en-US" sz="2000" dirty="0">
              <a:solidFill>
                <a:schemeClr val="bg1"/>
              </a:solidFill>
            </a:endParaRPr>
          </a:p>
        </p:txBody>
      </p:sp>
      <p:pic>
        <p:nvPicPr>
          <p:cNvPr id="2051" name="Picture 3" descr="C:\Users\wakemanal\AppData\Local\Microsoft\Windows\Temporary Internet Files\Content.IE5\X13030DW\black-glasses-4917-lar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914400"/>
            <a:ext cx="3329126"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848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2"/>
                </a:solidFill>
              </a:rPr>
              <a:t>So, in Conclusion</a:t>
            </a:r>
            <a:endParaRPr lang="en-US" sz="3600" dirty="0">
              <a:solidFill>
                <a:schemeClr val="tx2"/>
              </a:solidFill>
            </a:endParaRPr>
          </a:p>
        </p:txBody>
      </p:sp>
      <p:sp>
        <p:nvSpPr>
          <p:cNvPr id="3" name="Text Placeholder 2"/>
          <p:cNvSpPr>
            <a:spLocks noGrp="1"/>
          </p:cNvSpPr>
          <p:nvPr>
            <p:ph type="body" idx="1"/>
          </p:nvPr>
        </p:nvSpPr>
        <p:spPr/>
        <p:txBody>
          <a:bodyPr/>
          <a:lstStyle/>
          <a:p>
            <a:r>
              <a:rPr lang="en-US" sz="2000" dirty="0" smtClean="0">
                <a:solidFill>
                  <a:schemeClr val="bg1"/>
                </a:solidFill>
              </a:rPr>
              <a:t>The Ebola virus, similar to chicken pox, remains in the body, even after you’re considered ‘cured’.</a:t>
            </a:r>
          </a:p>
          <a:p>
            <a:r>
              <a:rPr lang="en-US" sz="2000" dirty="0" smtClean="0">
                <a:solidFill>
                  <a:schemeClr val="bg1"/>
                </a:solidFill>
              </a:rPr>
              <a:t>Optometrists have to take special precautions while dealing with people who’ve had Ebola.</a:t>
            </a:r>
          </a:p>
          <a:p>
            <a:r>
              <a:rPr lang="en-US" sz="2000" dirty="0" smtClean="0">
                <a:solidFill>
                  <a:schemeClr val="bg1"/>
                </a:solidFill>
              </a:rPr>
              <a:t>This is still new, there is still much more to learn about this, and the whole of the Ebola virus.</a:t>
            </a:r>
            <a:endParaRPr lang="en-US" sz="2000" dirty="0">
              <a:solidFill>
                <a:schemeClr val="bg1"/>
              </a:solidFill>
            </a:endParaRPr>
          </a:p>
        </p:txBody>
      </p:sp>
    </p:spTree>
    <p:extLst>
      <p:ext uri="{BB962C8B-B14F-4D97-AF65-F5344CB8AC3E}">
        <p14:creationId xmlns:p14="http://schemas.microsoft.com/office/powerpoint/2010/main" val="393816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914400" y="1544715"/>
            <a:ext cx="7315200" cy="1154096"/>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r>
              <a:rPr lang="en-US" sz="4000" b="0" i="0" u="none" strike="noStrike" cap="none" baseline="0">
                <a:solidFill>
                  <a:schemeClr val="lt2"/>
                </a:solidFill>
                <a:latin typeface="Arial"/>
                <a:ea typeface="Arial"/>
                <a:cs typeface="Arial"/>
                <a:sym typeface="Arial"/>
              </a:rPr>
              <a:t>Sources</a:t>
            </a:r>
          </a:p>
        </p:txBody>
      </p:sp>
      <p:sp>
        <p:nvSpPr>
          <p:cNvPr id="109" name="Shape 109"/>
          <p:cNvSpPr txBox="1">
            <a:spLocks noGrp="1"/>
          </p:cNvSpPr>
          <p:nvPr>
            <p:ph type="body" idx="1"/>
          </p:nvPr>
        </p:nvSpPr>
        <p:spPr>
          <a:xfrm>
            <a:off x="914400" y="2769833"/>
            <a:ext cx="7315200" cy="3539527"/>
          </a:xfrm>
          <a:prstGeom prst="rect">
            <a:avLst/>
          </a:prstGeom>
          <a:noFill/>
          <a:ln>
            <a:noFill/>
          </a:ln>
        </p:spPr>
        <p:txBody>
          <a:bodyPr lIns="91425" tIns="45700" rIns="91425" bIns="45700" anchor="t" anchorCtr="0">
            <a:noAutofit/>
          </a:bodyPr>
          <a:lstStyle/>
          <a:p>
            <a:pPr marL="228600" marR="0" lvl="0" indent="-190500" algn="l" rtl="0">
              <a:spcBef>
                <a:spcPts val="0"/>
              </a:spcBef>
              <a:buClr>
                <a:schemeClr val="lt2"/>
              </a:buClr>
              <a:buSzPct val="100000"/>
              <a:buFont typeface="Noto Symbol"/>
              <a:buChar char="▪"/>
            </a:pPr>
            <a:r>
              <a:rPr lang="en-US" sz="2000" b="0" i="0" u="sng" strike="noStrike" cap="none" baseline="0" dirty="0">
                <a:solidFill>
                  <a:schemeClr val="hlink"/>
                </a:solidFill>
                <a:latin typeface="Arial"/>
                <a:ea typeface="Arial"/>
                <a:cs typeface="Arial"/>
                <a:sym typeface="Arial"/>
                <a:hlinkClick r:id="rId3"/>
              </a:rPr>
              <a:t>http://www.who.int/mediacentre/factsheets/fs103/en/</a:t>
            </a:r>
          </a:p>
          <a:p>
            <a:pPr marL="228600" marR="0" lvl="0" indent="-190500" algn="l" rtl="0">
              <a:spcBef>
                <a:spcPts val="400"/>
              </a:spcBef>
              <a:buClr>
                <a:schemeClr val="lt2"/>
              </a:buClr>
              <a:buSzPct val="100000"/>
              <a:buFont typeface="Noto Symbol"/>
              <a:buChar char="▪"/>
            </a:pPr>
            <a:r>
              <a:rPr lang="en-US" sz="2000" b="0" i="0" u="sng" strike="noStrike" cap="none" baseline="0" dirty="0">
                <a:solidFill>
                  <a:schemeClr val="hlink"/>
                </a:solidFill>
                <a:latin typeface="Arial"/>
                <a:ea typeface="Arial"/>
                <a:cs typeface="Arial"/>
                <a:sym typeface="Arial"/>
                <a:hlinkClick r:id="rId4"/>
              </a:rPr>
              <a:t>http://optometrytimes.modernmedicine.com/optometrytimes/news/5-things-you-need-know-eyes-harbor-ebola-virus-after-cure?page=0,0</a:t>
            </a:r>
          </a:p>
          <a:p>
            <a:pPr marL="228600" marR="0" lvl="0" indent="-63500" algn="l" rtl="0">
              <a:spcBef>
                <a:spcPts val="400"/>
              </a:spcBef>
              <a:buClr>
                <a:schemeClr val="lt2"/>
              </a:buClr>
              <a:buFont typeface="Noto Symbol"/>
              <a:buNone/>
            </a:pPr>
            <a:endParaRPr sz="2000" b="0" i="0" u="none" strike="noStrike" cap="none" baseline="0" dirty="0">
              <a:solidFill>
                <a:schemeClr val="lt1"/>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name="Perspective">
  <a:themeElements>
    <a:clrScheme name="Perspective">
      <a:dk1>
        <a:srgbClr val="000000"/>
      </a:dk1>
      <a:lt1>
        <a:srgbClr val="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387</Words>
  <Application>Microsoft Office PowerPoint</Application>
  <PresentationFormat>On-screen Show (4:3)</PresentationFormat>
  <Paragraphs>28</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Perspective</vt:lpstr>
      <vt:lpstr>Can Ebola Remain in the Body After You’ve been ‘Cured’?</vt:lpstr>
      <vt:lpstr>What we Know</vt:lpstr>
      <vt:lpstr>Remain in the body? How?</vt:lpstr>
      <vt:lpstr>Ebola: More Dangerous than Before</vt:lpstr>
      <vt:lpstr>It’s in the Eye, so What?</vt:lpstr>
      <vt:lpstr>So, in Conclusion</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Ebola Remain in the Body After You’ve been ‘Cured’?</dc:title>
  <cp:lastModifiedBy>Alexander Wakeman</cp:lastModifiedBy>
  <cp:revision>3</cp:revision>
  <dcterms:modified xsi:type="dcterms:W3CDTF">2015-05-19T20:10:02Z</dcterms:modified>
</cp:coreProperties>
</file>