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B076A1-ACDA-4C3A-B004-DE303C34460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850E6C1-3FE9-4208-9800-25DB7FD3928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xnews.com/health/2012/03/27/virginia-man-37-receives-first-comprehensive-face-transplant/" TargetMode="External"/><Relationship Id="rId2" Type="http://schemas.openxmlformats.org/officeDocument/2006/relationships/hyperlink" Target="http://umm.edu/health/video/face-transplant/university-of-maryland-performs-most-comprehensive-full-face-transplant-to-d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r>
              <a:rPr lang="en-US" dirty="0" smtClean="0"/>
              <a:t>By Carissa Metzger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Face Transplants</a:t>
            </a:r>
            <a:endParaRPr lang="en-US" dirty="0"/>
          </a:p>
        </p:txBody>
      </p:sp>
      <p:pic>
        <p:nvPicPr>
          <p:cNvPr id="1028" name="Picture 4" descr="Image result for what happens in a face transp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5257800" cy="294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5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receive a face Transplant?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Most face transplants deal with people who have a bone disease or an accident that left their face deformed </a:t>
            </a:r>
            <a:endParaRPr lang="en-US" dirty="0"/>
          </a:p>
        </p:txBody>
      </p:sp>
      <p:pic>
        <p:nvPicPr>
          <p:cNvPr id="3074" name="Picture 2" descr="http://i.telegraph.co.uk/multimedia/archive/00794/face-transplant-460_79438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3276600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6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skin on the patient’s face is removed </a:t>
            </a:r>
          </a:p>
          <a:p>
            <a:r>
              <a:rPr lang="en-US" dirty="0" smtClean="0"/>
              <a:t>The bones underneath are reconstructed</a:t>
            </a:r>
          </a:p>
          <a:p>
            <a:r>
              <a:rPr lang="en-US" dirty="0" smtClean="0"/>
              <a:t>The skin and blood veils are reattached </a:t>
            </a:r>
            <a:endParaRPr lang="en-US" dirty="0"/>
          </a:p>
        </p:txBody>
      </p:sp>
      <p:pic>
        <p:nvPicPr>
          <p:cNvPr id="4098" name="Picture 2" descr="http://content.science20.com/files/images/Richard%20Norris%20facial%20transplant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69"/>
          <a:stretch/>
        </p:blipFill>
        <p:spPr bwMode="auto">
          <a:xfrm>
            <a:off x="1371600" y="3581400"/>
            <a:ext cx="5486400" cy="289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0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Famous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2012 the University of Maryland </a:t>
            </a:r>
            <a:r>
              <a:rPr lang="en-US" dirty="0"/>
              <a:t>M</a:t>
            </a:r>
            <a:r>
              <a:rPr lang="en-US" dirty="0" smtClean="0"/>
              <a:t>edical Center did the most complete facial reconstruction on </a:t>
            </a:r>
            <a:r>
              <a:rPr lang="en-US" dirty="0"/>
              <a:t>Richard </a:t>
            </a:r>
            <a:r>
              <a:rPr lang="en-US" dirty="0" smtClean="0"/>
              <a:t>Norris</a:t>
            </a:r>
          </a:p>
          <a:p>
            <a:r>
              <a:rPr lang="en-US" dirty="0" smtClean="0"/>
              <a:t>The Surgery lasted 36 hours</a:t>
            </a:r>
            <a:endParaRPr lang="en-US" dirty="0"/>
          </a:p>
        </p:txBody>
      </p:sp>
      <p:pic>
        <p:nvPicPr>
          <p:cNvPr id="4" name="Picture 2" descr="http://images.mid-day.com/images/2014/sep/transplant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5" y="4114800"/>
            <a:ext cx="61912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5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http://umm.edu/health/video/face-transplant/university-of-maryland-performs-most-comprehensive-full-face-transplant-to-date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http://www.foxnews.com/health/2012/03/27/virginia-man-37-receives-first-comprehensive-face-transplant/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</TotalTime>
  <Words>88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Face Transplants</vt:lpstr>
      <vt:lpstr>Who can receive a face Transplant?</vt:lpstr>
      <vt:lpstr>What Happens?</vt:lpstr>
      <vt:lpstr>Most Famous Case</vt:lpstr>
      <vt:lpstr>Sources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Transplants</dc:title>
  <dc:creator>Carissa Metzger</dc:creator>
  <cp:lastModifiedBy>Carissa Metzger</cp:lastModifiedBy>
  <cp:revision>3</cp:revision>
  <dcterms:created xsi:type="dcterms:W3CDTF">2015-05-19T19:12:45Z</dcterms:created>
  <dcterms:modified xsi:type="dcterms:W3CDTF">2015-05-19T19:35:52Z</dcterms:modified>
</cp:coreProperties>
</file>