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1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3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0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B0F6-AF91-4170-B212-93C5C63952D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4DE64-88A2-445E-8AF2-61F5823E2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4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hicillin-resistant_Staphylococcus_aureus" TargetMode="External"/><Relationship Id="rId2" Type="http://schemas.openxmlformats.org/officeDocument/2006/relationships/hyperlink" Target="http://en.wikipedia.org/wiki/Necrotizing_fasciit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Flesh Eating Bacteria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Kyle Woodall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3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Necrotizing fasciitis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are infection of the deeper layers of skin and subcutaneous tissues</a:t>
            </a:r>
          </a:p>
          <a:p>
            <a:r>
              <a:rPr lang="en-US" dirty="0" smtClean="0"/>
              <a:t>Necrotizing fasciitis progresses rapidly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495800" cy="258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infections are caused by organisms that normally live on your skin</a:t>
            </a:r>
          </a:p>
          <a:p>
            <a:r>
              <a:rPr lang="en-US" dirty="0" smtClean="0"/>
              <a:t>MRSA</a:t>
            </a:r>
          </a:p>
          <a:p>
            <a:r>
              <a:rPr lang="en-US" dirty="0" smtClean="0"/>
              <a:t>Raw meats, exposure to waste water irrigation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3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risk if you have diabetes, alcoholism, drug abuse, smoking</a:t>
            </a:r>
          </a:p>
          <a:p>
            <a:r>
              <a:rPr lang="en-US" dirty="0"/>
              <a:t>S</a:t>
            </a:r>
            <a:r>
              <a:rPr lang="en-US" dirty="0" smtClean="0"/>
              <a:t>igns of inflammation, fever and a faster heart rate</a:t>
            </a:r>
          </a:p>
          <a:p>
            <a:r>
              <a:rPr lang="en-US" dirty="0"/>
              <a:t>P</a:t>
            </a:r>
            <a:r>
              <a:rPr lang="en-US" dirty="0" smtClean="0"/>
              <a:t>rogressively swells, the skin becomes discolored and develops blisters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67200"/>
            <a:ext cx="1792390" cy="23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7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ntibiotics should be started as soon as this condition is suspected</a:t>
            </a:r>
          </a:p>
          <a:p>
            <a:r>
              <a:rPr lang="en-US" dirty="0" smtClean="0"/>
              <a:t>Surgical removal of infected tissue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678382"/>
            <a:ext cx="3058026" cy="211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418" y="3276600"/>
            <a:ext cx="2552700" cy="339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40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http://en.wikipedia.org/wiki/Necrotizing_fasciitis</a:t>
            </a:r>
            <a:endParaRPr lang="en-US" dirty="0" smtClean="0"/>
          </a:p>
          <a:p>
            <a:r>
              <a:rPr lang="en-US" smtClean="0">
                <a:hlinkClick r:id="rId3"/>
              </a:rPr>
              <a:t>http://en.wikipedia.org/wiki/Methicillin-resistant_Staphylococcus_aureus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Flesh Eating Bacteria </vt:lpstr>
      <vt:lpstr>Necrotizing fasciitis</vt:lpstr>
      <vt:lpstr>Possible Sources </vt:lpstr>
      <vt:lpstr>Signs and symptoms</vt:lpstr>
      <vt:lpstr>Treatment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Flesh Eating Bacteria</dc:title>
  <dc:creator>Kyle Woodall</dc:creator>
  <cp:lastModifiedBy>Kyle Woodall</cp:lastModifiedBy>
  <cp:revision>2</cp:revision>
  <dcterms:created xsi:type="dcterms:W3CDTF">2015-05-19T19:54:01Z</dcterms:created>
  <dcterms:modified xsi:type="dcterms:W3CDTF">2015-05-19T20:12:08Z</dcterms:modified>
</cp:coreProperties>
</file>