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8A933A7-6A3B-4D1A-8E46-0CFFDFC0BCD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5618-8A56-48F2-AF29-308877315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33A7-6A3B-4D1A-8E46-0CFFDFC0BCD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5618-8A56-48F2-AF29-308877315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33A7-6A3B-4D1A-8E46-0CFFDFC0BCD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5618-8A56-48F2-AF29-308877315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33A7-6A3B-4D1A-8E46-0CFFDFC0BCD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5618-8A56-48F2-AF29-30887731535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33A7-6A3B-4D1A-8E46-0CFFDFC0BCD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5618-8A56-48F2-AF29-30887731535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33A7-6A3B-4D1A-8E46-0CFFDFC0BCD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5618-8A56-48F2-AF29-3088773153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33A7-6A3B-4D1A-8E46-0CFFDFC0BCD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5618-8A56-48F2-AF29-308877315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33A7-6A3B-4D1A-8E46-0CFFDFC0BCD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5618-8A56-48F2-AF29-30887731535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33A7-6A3B-4D1A-8E46-0CFFDFC0BCD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5618-8A56-48F2-AF29-308877315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33A7-6A3B-4D1A-8E46-0CFFDFC0BCD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5618-8A56-48F2-AF29-3088773153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33A7-6A3B-4D1A-8E46-0CFFDFC0BCD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5618-8A56-48F2-AF29-308877315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8A933A7-6A3B-4D1A-8E46-0CFFDFC0BCDE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8A15618-8A56-48F2-AF29-3088773153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o.edu/research/discoverys-edge/gene-therapy-regenerative-medicine-lend-hope-diabetes-treatment" TargetMode="External"/><Relationship Id="rId2" Type="http://schemas.openxmlformats.org/officeDocument/2006/relationships/hyperlink" Target="http://www.med.wisc.edu/news-events/gene-therapy-for-type-1-diabetes-aims-to-eliminate-daily-insulin-injections/4145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hr.nlm.nih.gov/handbook/therapy/genetherap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Therapy for Diabetes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Lindsey </a:t>
            </a:r>
            <a:r>
              <a:rPr lang="en-US" dirty="0" err="1" smtClean="0"/>
              <a:t>Rowbotham</a:t>
            </a:r>
            <a:endParaRPr lang="en-US" dirty="0"/>
          </a:p>
          <a:p>
            <a:r>
              <a:rPr lang="en-US" dirty="0" smtClean="0"/>
              <a:t>Period 7</a:t>
            </a:r>
            <a:endParaRPr lang="en-US" dirty="0"/>
          </a:p>
        </p:txBody>
      </p:sp>
      <p:pic>
        <p:nvPicPr>
          <p:cNvPr id="1026" name="Picture 2" descr="Photograph of insulin-producing human islet cells (red) regenerated through the induced pluripotent stem cell 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37" y="4114800"/>
            <a:ext cx="2403764" cy="14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1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Type 1-the inability to produce insulin</a:t>
            </a:r>
          </a:p>
          <a:p>
            <a:pPr algn="ctr"/>
            <a:r>
              <a:rPr lang="en-US" dirty="0" smtClean="0"/>
              <a:t>Type 2-the body’s inability to receive the signal made from the insulin</a:t>
            </a:r>
          </a:p>
          <a:p>
            <a:pPr algn="ctr"/>
            <a:r>
              <a:rPr lang="en-US" dirty="0" smtClean="0"/>
              <a:t>To control-monitor blood sugar, eat properly, exercising regularly, and maintaining a healthy weight</a:t>
            </a:r>
          </a:p>
          <a:p>
            <a:pPr algn="ctr"/>
            <a:r>
              <a:rPr lang="en-US" dirty="0" smtClean="0"/>
              <a:t>1 in 3 adults, 1 in 6 children</a:t>
            </a:r>
          </a:p>
          <a:p>
            <a:pPr algn="ctr"/>
            <a:r>
              <a:rPr lang="en-US" dirty="0" smtClean="0"/>
              <a:t>Kills 70,000 people in the U.S. a year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032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Replacing a mutated gene with a healthy copy</a:t>
            </a:r>
          </a:p>
          <a:p>
            <a:pPr algn="ctr"/>
            <a:r>
              <a:rPr lang="en-US" sz="2400" dirty="0" smtClean="0"/>
              <a:t>In the case of diabetes: Where the gene for making or using insulin is broken, this gene would be replaced by a healthy gene to make or recognize </a:t>
            </a:r>
            <a:r>
              <a:rPr lang="en-US" sz="2400" dirty="0" smtClean="0"/>
              <a:t>insulin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1459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Gene therapy in Diabetes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Targeted towards liver cells</a:t>
            </a:r>
          </a:p>
          <a:p>
            <a:pPr algn="ctr"/>
            <a:r>
              <a:rPr lang="en-US" dirty="0" smtClean="0"/>
              <a:t>Liver cells transform into beta cells (cells that make the insulin)</a:t>
            </a:r>
          </a:p>
          <a:p>
            <a:pPr algn="ctr"/>
            <a:r>
              <a:rPr lang="en-US" dirty="0" smtClean="0"/>
              <a:t>Could eventually eliminate need for daily insulin injections</a:t>
            </a:r>
          </a:p>
          <a:p>
            <a:pPr algn="ctr"/>
            <a:r>
              <a:rPr lang="en-US" dirty="0" smtClean="0"/>
              <a:t>One dose keeps the glucose in the blood stream at a healthy level for up to six weeks at a time</a:t>
            </a:r>
          </a:p>
          <a:p>
            <a:pPr algn="ctr"/>
            <a:r>
              <a:rPr lang="en-US" dirty="0" smtClean="0"/>
              <a:t>Could potentially cure a patient with diabetes completely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1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www.med.wisc.edu/news-events/gene-therapy-for-type-1-diabetes-aims-to-eliminate-daily-insulin-injections/41450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www.mayo.edu/research/discoverys-edge/gene-therapy-regenerative-medicine-lend-hope-diabetes-treatment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ghr.nlm.nih.gov/handbook/therapy/genetherapy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5565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</TotalTime>
  <Words>170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Gene Therapy for Diabetes</vt:lpstr>
      <vt:lpstr>Diabetes</vt:lpstr>
      <vt:lpstr>Gene therapy</vt:lpstr>
      <vt:lpstr>Gene therapy in Diabetes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Therapy for Diabetes</dc:title>
  <dc:creator>Lindsey Rowbotham</dc:creator>
  <cp:lastModifiedBy>Lindsey Rowbotham</cp:lastModifiedBy>
  <cp:revision>5</cp:revision>
  <dcterms:created xsi:type="dcterms:W3CDTF">2015-05-18T19:54:21Z</dcterms:created>
  <dcterms:modified xsi:type="dcterms:W3CDTF">2015-05-19T20:16:43Z</dcterms:modified>
</cp:coreProperties>
</file>