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6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3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1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2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1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8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AFE3-9C87-4390-9545-F2A61C5DA150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B2D7-B6CA-4460-966A-DFFD89086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32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nrietta_Lacks" TargetMode="External"/><Relationship Id="rId7" Type="http://schemas.openxmlformats.org/officeDocument/2006/relationships/hyperlink" Target="http://en.wikipedia.org/wiki/HeLa" TargetMode="External"/><Relationship Id="rId2" Type="http://schemas.openxmlformats.org/officeDocument/2006/relationships/hyperlink" Target="http://www.oprah.com/world/Excerpt-From-The-Immortal-Life-of-Henrietta-Lacks_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nse.com/general89/divideandconquer.jpg" TargetMode="External"/><Relationship Id="rId5" Type="http://schemas.openxmlformats.org/officeDocument/2006/relationships/hyperlink" Target="http://urbanintellectuals.com/wp-content/uploads/2015/01/henriettalacksfamily.jpg" TargetMode="External"/><Relationship Id="rId4" Type="http://schemas.openxmlformats.org/officeDocument/2006/relationships/hyperlink" Target="http://thesnapper.com/wp-content/uploads/2015/04/Henrietta-Lacks-2-thumb-400xauto-7959-Edi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Henrietta Lacks &amp; Her </a:t>
            </a:r>
            <a:r>
              <a:rPr lang="en-US" dirty="0" err="1" smtClean="0"/>
              <a:t>HeLa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Bastienne</a:t>
            </a:r>
            <a:r>
              <a:rPr lang="en-US" dirty="0"/>
              <a:t> </a:t>
            </a:r>
            <a:r>
              <a:rPr lang="en-US" dirty="0" smtClean="0"/>
              <a:t>Baggett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Henrietta Lacks’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1920</a:t>
            </a:r>
          </a:p>
          <a:p>
            <a:r>
              <a:rPr lang="en-US" dirty="0" smtClean="0"/>
              <a:t>Had 5 children (first one at age 14)</a:t>
            </a:r>
          </a:p>
          <a:p>
            <a:r>
              <a:rPr lang="en-US" dirty="0" smtClean="0"/>
              <a:t>Tumor found in her cervix in 1951</a:t>
            </a:r>
          </a:p>
          <a:p>
            <a:r>
              <a:rPr lang="en-US" dirty="0" smtClean="0"/>
              <a:t>She was treated with radium tube inserts.</a:t>
            </a:r>
          </a:p>
          <a:p>
            <a:r>
              <a:rPr lang="en-US" dirty="0" smtClean="0"/>
              <a:t>During her radiation, two samples of her cervix were removed without her permission or knowledge.</a:t>
            </a:r>
          </a:p>
          <a:p>
            <a:r>
              <a:rPr lang="en-US" dirty="0"/>
              <a:t>D</a:t>
            </a:r>
            <a:r>
              <a:rPr lang="en-US" dirty="0" smtClean="0"/>
              <a:t>ied in 1951 at Johns Hopkins at the age of 31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1430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cells taken from Lacks were taken because they were doing something that the researcher who took the cells, George </a:t>
            </a:r>
            <a:r>
              <a:rPr lang="en-US" dirty="0" err="1" smtClean="0"/>
              <a:t>Gey</a:t>
            </a:r>
            <a:r>
              <a:rPr lang="en-US" dirty="0" smtClean="0"/>
              <a:t>, had never seen: they could be kept alive and grow.</a:t>
            </a:r>
          </a:p>
          <a:p>
            <a:r>
              <a:rPr lang="en-US" dirty="0" smtClean="0"/>
              <a:t>Cells were donated </a:t>
            </a:r>
            <a:r>
              <a:rPr lang="en-US" dirty="0" smtClean="0"/>
              <a:t>to any scientist who wanted them for the benefit of science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074128"/>
            <a:ext cx="2864435" cy="18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HeLa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Oldest and most commonly used human cell </a:t>
            </a:r>
            <a:r>
              <a:rPr lang="en-US" dirty="0" smtClean="0"/>
              <a:t>line</a:t>
            </a:r>
          </a:p>
          <a:p>
            <a:r>
              <a:rPr lang="en-US" dirty="0" smtClean="0"/>
              <a:t>Used </a:t>
            </a:r>
            <a:r>
              <a:rPr lang="en-US" dirty="0"/>
              <a:t>to test the first polio vaccine in the 1950s</a:t>
            </a:r>
          </a:p>
          <a:p>
            <a:r>
              <a:rPr lang="en-US" dirty="0"/>
              <a:t>First human cells to be successfully </a:t>
            </a:r>
            <a:r>
              <a:rPr lang="en-US" dirty="0" smtClean="0"/>
              <a:t>cloned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been used in testing how </a:t>
            </a:r>
            <a:r>
              <a:rPr lang="en-US" dirty="0" err="1"/>
              <a:t>parvo</a:t>
            </a:r>
            <a:r>
              <a:rPr lang="en-US" dirty="0"/>
              <a:t> virus infects cells of humans, HeLa, dogs, and </a:t>
            </a:r>
            <a:r>
              <a:rPr lang="en-US" dirty="0" smtClean="0"/>
              <a:t>cats</a:t>
            </a:r>
          </a:p>
          <a:p>
            <a:r>
              <a:rPr lang="en-US" dirty="0" smtClean="0"/>
              <a:t>Derived for use in cancer </a:t>
            </a:r>
            <a:r>
              <a:rPr lang="en-US" dirty="0" smtClean="0"/>
              <a:t>research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5750"/>
            <a:ext cx="17526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HeLa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One scientist estimates that if you could pile all the HeLa cells ever grown onto a scale, they'd weigh more than 50 million metric tons—the equivalent of at least 100 Empire State </a:t>
            </a:r>
            <a:r>
              <a:rPr lang="en-US" sz="2800" dirty="0" smtClean="0"/>
              <a:t>Buildings</a:t>
            </a:r>
          </a:p>
          <a:p>
            <a:r>
              <a:rPr lang="en-US" sz="2800" dirty="0" smtClean="0"/>
              <a:t>Lacks’ family didn’t know about the HeLa cells until the early 1970s, which created legal issues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72683"/>
            <a:ext cx="4118244" cy="27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www.oprah.com/world/Excerpt-From-The-Immortal-Life-of-Henrietta-Lacks_1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en.wikipedia.org/wiki/Henrietta_Lacks</a:t>
            </a:r>
            <a:endParaRPr lang="en-US" sz="2000" dirty="0" smtClean="0"/>
          </a:p>
          <a:p>
            <a:r>
              <a:rPr lang="en-US" sz="2000" u="sng" dirty="0">
                <a:hlinkClick r:id="rId4"/>
              </a:rPr>
              <a:t>http://thesnapper.com/wp-content/uploads/2015/04/Henrietta-Lacks-2-thumb-400xauto-7959-Edit.jpg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urbanintellectuals.com/wp-content/uploads/2015/01/henriettalacksfamily.jpg</a:t>
            </a:r>
            <a:endParaRPr lang="en-US" sz="2000" dirty="0" smtClean="0"/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www.rense.com/general89/divideandconquer.jpg</a:t>
            </a:r>
            <a:endParaRPr lang="en-US" sz="2000" dirty="0" smtClean="0"/>
          </a:p>
          <a:p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en.wikipedia.org/wiki/HeLa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245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Henrietta Lacks &amp; Her HeLa Cells</vt:lpstr>
      <vt:lpstr>Henrietta Lacks’ Life</vt:lpstr>
      <vt:lpstr>HeLa Cells</vt:lpstr>
      <vt:lpstr>HeLa Cells</vt:lpstr>
      <vt:lpstr>HeLa Cells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Henrietta Lacks &amp; Her HeLa Cells</dc:title>
  <dc:creator>Bastienne Baggett</dc:creator>
  <cp:lastModifiedBy>Bastienne</cp:lastModifiedBy>
  <cp:revision>8</cp:revision>
  <dcterms:created xsi:type="dcterms:W3CDTF">2015-05-18T14:32:35Z</dcterms:created>
  <dcterms:modified xsi:type="dcterms:W3CDTF">2015-05-20T01:37:11Z</dcterms:modified>
</cp:coreProperties>
</file>