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040498B-C42D-42A4-89B5-D805A8B7D729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F42DA5-332C-4761-8BEB-D139B6375AC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498B-C42D-42A4-89B5-D805A8B7D729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2DA5-332C-4761-8BEB-D139B6375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040498B-C42D-42A4-89B5-D805A8B7D729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4F42DA5-332C-4761-8BEB-D139B6375AC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498B-C42D-42A4-89B5-D805A8B7D729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F42DA5-332C-4761-8BEB-D139B6375A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498B-C42D-42A4-89B5-D805A8B7D729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4F42DA5-332C-4761-8BEB-D139B6375AC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040498B-C42D-42A4-89B5-D805A8B7D729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F42DA5-332C-4761-8BEB-D139B6375AC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040498B-C42D-42A4-89B5-D805A8B7D729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F42DA5-332C-4761-8BEB-D139B6375AC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498B-C42D-42A4-89B5-D805A8B7D729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F42DA5-332C-4761-8BEB-D139B6375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498B-C42D-42A4-89B5-D805A8B7D729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F42DA5-332C-4761-8BEB-D139B6375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498B-C42D-42A4-89B5-D805A8B7D729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F42DA5-332C-4761-8BEB-D139B6375AC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040498B-C42D-42A4-89B5-D805A8B7D729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4F42DA5-332C-4761-8BEB-D139B6375AC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40498B-C42D-42A4-89B5-D805A8B7D729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F42DA5-332C-4761-8BEB-D139B6375A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ovine_spongiform_encephalopathy" TargetMode="External"/><Relationship Id="rId2" Type="http://schemas.openxmlformats.org/officeDocument/2006/relationships/hyperlink" Target="http://www.webmd.com/brain/mad-cow-disease-basics#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com/search?q=mad+cow+disease&amp;espv=2&amp;biw=1366&amp;bih=667&amp;source=lnms&amp;tbm=isch&amp;sa=X&amp;ei=OPxZVczfNYfToASyl4GgCQ&amp;ved=0CAYQ_AUoAQ#tbm=isch&amp;q=mad+cow+disease+prion&amp;revid=198235324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Mad Cow Disease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Anna Hoffmann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632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Mad cow disease, or bovine spongiform encephalopathy (BSE), is a transmissible, slowly </a:t>
            </a:r>
            <a:r>
              <a:rPr lang="en-US" dirty="0" smtClean="0"/>
              <a:t>progressive fatal </a:t>
            </a:r>
            <a:r>
              <a:rPr lang="en-US" dirty="0"/>
              <a:t>disease affecting the central nervous system of adult cattle</a:t>
            </a:r>
            <a:r>
              <a:rPr lang="en-US" dirty="0" smtClean="0"/>
              <a:t>. It als</a:t>
            </a:r>
            <a:r>
              <a:rPr lang="en-US" dirty="0" smtClean="0"/>
              <a:t>o causes spongy degeneration of the brain.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2600" dirty="0" smtClean="0"/>
          </a:p>
          <a:p>
            <a:endParaRPr lang="en-US" sz="2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009432"/>
            <a:ext cx="4322618" cy="1857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5867400"/>
            <a:ext cx="7239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https://www.google.com/search?q=mad+cow+disease&amp;espv=2&amp;biw=1366&amp;bih=667&amp;source=lnms&amp;tbm=isch&amp;sa=X&amp;ei=OPxZVczfNYfToASyl4GgCQ&amp;ved=0CAYQ_AUoAQ#tbm=isch&amp;q=mad+cow+disease+prion&amp;revid=1982353247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2107629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Cow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 In the United Kingdom, the country worst affected, more than 180,000 cattle have been infected and 4.4 million slaughtered during the eradication program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Cows with this disease are unable to stand</a:t>
            </a:r>
          </a:p>
          <a:p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048000"/>
            <a:ext cx="27622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5952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Humans get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disease may be most easily transmitted to human beings by eating food contaminated with the brain, spinal cord or digestive tract of infected </a:t>
            </a:r>
            <a:r>
              <a:rPr lang="en-US" sz="2800" dirty="0" smtClean="0"/>
              <a:t>carcasses.</a:t>
            </a: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0"/>
            <a:ext cx="4186237" cy="2934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1017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 by June 2014 it had killed 177 people in the United Kingdom, and 52 elsewhere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5129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www.webmd.com/brain/mad-cow-disease-basics#1</a:t>
            </a:r>
            <a:endParaRPr lang="en-US" sz="2400" dirty="0" smtClean="0"/>
          </a:p>
          <a:p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en.wikipedia.org/wiki/Bovine_spongiform_encephalopathy</a:t>
            </a:r>
            <a:endParaRPr lang="en-US" sz="2400" dirty="0"/>
          </a:p>
          <a:p>
            <a:r>
              <a:rPr lang="en-US" sz="1800" dirty="0" smtClean="0">
                <a:solidFill>
                  <a:prstClr val="black"/>
                </a:solidFill>
                <a:hlinkClick r:id="rId4"/>
              </a:rPr>
              <a:t>https</a:t>
            </a:r>
            <a:r>
              <a:rPr lang="en-US" sz="1800" dirty="0">
                <a:solidFill>
                  <a:prstClr val="black"/>
                </a:solidFill>
                <a:hlinkClick r:id="rId4"/>
              </a:rPr>
              <a:t>://</a:t>
            </a:r>
            <a:r>
              <a:rPr lang="en-US" sz="1800" dirty="0" smtClean="0">
                <a:solidFill>
                  <a:prstClr val="black"/>
                </a:solidFill>
                <a:hlinkClick r:id="rId4"/>
              </a:rPr>
              <a:t>www.google.com/search?q=mad+cow+disease&amp;espv=2&amp;biw=1366&amp;bih=667&amp;source=lnms&amp;tbm=isch&amp;sa=X&amp;ei=OPxZVczfNYfToASyl4GgCQ&amp;ved=0CAYQ_AUoAQ#tbm=isch&amp;q=mad+cow+disease+prion&amp;revid=1982353247</a:t>
            </a:r>
            <a:endParaRPr lang="en-US" sz="1800" dirty="0" smtClean="0">
              <a:solidFill>
                <a:prstClr val="black"/>
              </a:solidFill>
            </a:endParaRPr>
          </a:p>
          <a:p>
            <a:r>
              <a:rPr lang="en-US" sz="1800" dirty="0">
                <a:solidFill>
                  <a:prstClr val="black"/>
                </a:solidFill>
              </a:rPr>
              <a:t>https://</a:t>
            </a:r>
            <a:r>
              <a:rPr lang="en-US" sz="1800" dirty="0" smtClean="0">
                <a:solidFill>
                  <a:prstClr val="black"/>
                </a:solidFill>
              </a:rPr>
              <a:t>www.google.com/search?q=beef&amp;espv=2&amp;biw=1366&amp;bih=667&amp;tbm=isch&amp;source=lnms&amp;sa=X&amp;ei=h2FbVZPPC5KqogTj8oDgCw&amp;ved=0CAcQ_AUoAg#tbm=isch&amp;q=beef+cow+parts&amp;revid=2047421777&amp;imgrc=k0Nq362t90uieM%253A%3BElbIIb-XrdXJNM%3Bhttp%253A%252F%252Fwww.stubbsbbq.com%252Fwp-content%252Fuploads%252F2012%252F06%252Fcow-diagram2.png%3Bhttp%253A%252F%252Fwww.stubbsbbq.com%252Fcow-cuts-101%252F%3B799%3B560</a:t>
            </a:r>
          </a:p>
          <a:p>
            <a:endParaRPr lang="en-US" sz="1800" dirty="0" smtClean="0">
              <a:solidFill>
                <a:prstClr val="black"/>
              </a:solidFill>
            </a:endParaRPr>
          </a:p>
          <a:p>
            <a:endParaRPr lang="en-US" sz="1800" dirty="0" smtClean="0">
              <a:solidFill>
                <a:prstClr val="black"/>
              </a:solidFill>
            </a:endParaRPr>
          </a:p>
          <a:p>
            <a:endParaRPr lang="en-US" sz="1800" dirty="0">
              <a:solidFill>
                <a:prstClr val="black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909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2">
      <a:dk1>
        <a:sysClr val="windowText" lastClr="000000"/>
      </a:dk1>
      <a:lt1>
        <a:sysClr val="window" lastClr="FFFFFF"/>
      </a:lt1>
      <a:dk2>
        <a:srgbClr val="5D0CFF"/>
      </a:dk2>
      <a:lt2>
        <a:srgbClr val="C6E7FC"/>
      </a:lt2>
      <a:accent1>
        <a:srgbClr val="000000"/>
      </a:accent1>
      <a:accent2>
        <a:srgbClr val="FF6600"/>
      </a:accent2>
      <a:accent3>
        <a:srgbClr val="00CC00"/>
      </a:accent3>
      <a:accent4>
        <a:srgbClr val="A5D028"/>
      </a:accent4>
      <a:accent5>
        <a:srgbClr val="F5C040"/>
      </a:accent5>
      <a:accent6>
        <a:srgbClr val="05E0DB"/>
      </a:accent6>
      <a:hlink>
        <a:srgbClr val="000000"/>
      </a:hlink>
      <a:folHlink>
        <a:srgbClr val="5AFBF7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36</TotalTime>
  <Words>152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Mad Cow Disease</vt:lpstr>
      <vt:lpstr>What is it?</vt:lpstr>
      <vt:lpstr> Cow Statistics</vt:lpstr>
      <vt:lpstr>Can Humans get this?</vt:lpstr>
      <vt:lpstr>Human Statistics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 Cow Disease</dc:title>
  <dc:creator>Anna Hoffmann</dc:creator>
  <cp:lastModifiedBy>Anna Hoffmann</cp:lastModifiedBy>
  <cp:revision>6</cp:revision>
  <dcterms:created xsi:type="dcterms:W3CDTF">2015-05-18T14:39:21Z</dcterms:created>
  <dcterms:modified xsi:type="dcterms:W3CDTF">2015-05-19T16:21:52Z</dcterms:modified>
</cp:coreProperties>
</file>