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12192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352800" y="2362200"/>
            <a:ext cx="54864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0534" y="3045461"/>
            <a:ext cx="5350933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420534" y="2397760"/>
            <a:ext cx="5350933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223B8BC6-30E7-4D09-BF8A-75CF02343DA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56D908-EA82-482D-8A47-F9CC4A32BF26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8BC6-30E7-4D09-BF8A-75CF02343DA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D908-EA82-482D-8A47-F9CC4A32BF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6832600" y="3428736"/>
            <a:ext cx="6858000" cy="211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10261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1"/>
            <a:ext cx="88392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8BC6-30E7-4D09-BF8A-75CF02343DA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D908-EA82-482D-8A47-F9CC4A32BF2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52000" y="914401"/>
            <a:ext cx="1235973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609600" y="2020824"/>
            <a:ext cx="109728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3B8BC6-30E7-4D09-BF8A-75CF02343DA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256D908-EA82-482D-8A47-F9CC4A32BF2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12192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12192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352800" y="3368040"/>
            <a:ext cx="54864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3372070" y="3367247"/>
            <a:ext cx="5447863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3358057" y="4084577"/>
            <a:ext cx="5475889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8BC6-30E7-4D09-BF8A-75CF02343DA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56D908-EA82-482D-8A47-F9CC4A32BF2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609601" y="2020824"/>
            <a:ext cx="536448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6217920" y="2020824"/>
            <a:ext cx="536448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23B8BC6-30E7-4D09-BF8A-75CF02343DA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256D908-EA82-482D-8A47-F9CC4A32BF2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609601" y="2819400"/>
            <a:ext cx="536448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6217920" y="2816352"/>
            <a:ext cx="536448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020824"/>
            <a:ext cx="536448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6217920" y="2020824"/>
            <a:ext cx="536448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23B8BC6-30E7-4D09-BF8A-75CF02343DA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256D908-EA82-482D-8A47-F9CC4A32BF2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8BC6-30E7-4D09-BF8A-75CF02343DA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56D908-EA82-482D-8A47-F9CC4A32BF2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8BC6-30E7-4D09-BF8A-75CF02343DA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56D908-EA82-482D-8A47-F9CC4A32BF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981200" y="1914526"/>
            <a:ext cx="82296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316480" y="5513832"/>
            <a:ext cx="755904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23B8BC6-30E7-4D09-BF8A-75CF02343DA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256D908-EA82-482D-8A47-F9CC4A32BF2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69612" y="2026918"/>
            <a:ext cx="7252776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316480" y="5516880"/>
            <a:ext cx="755904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352800" y="975360"/>
            <a:ext cx="54864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3975100" y="273180"/>
            <a:ext cx="4241800" cy="292100"/>
          </a:xfrm>
        </p:spPr>
        <p:txBody>
          <a:bodyPr/>
          <a:lstStyle/>
          <a:p>
            <a:fld id="{223B8BC6-30E7-4D09-BF8A-75CF02343DA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5384800" y="6172200"/>
            <a:ext cx="1422400" cy="304800"/>
          </a:xfrm>
        </p:spPr>
        <p:txBody>
          <a:bodyPr/>
          <a:lstStyle/>
          <a:p>
            <a:fld id="{3256D908-EA82-482D-8A47-F9CC4A32BF2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930400" y="6486525"/>
            <a:ext cx="83312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4"/>
            <a:ext cx="12192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19301"/>
            <a:ext cx="109728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75100" y="273180"/>
            <a:ext cx="42418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223B8BC6-30E7-4D09-BF8A-75CF02343DA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0400" y="6486525"/>
            <a:ext cx="83312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4800" y="6172200"/>
            <a:ext cx="14224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3256D908-EA82-482D-8A47-F9CC4A32BF2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12192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2800" y="975360"/>
            <a:ext cx="54864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2050" y="2916673"/>
            <a:ext cx="5350933" cy="428625"/>
          </a:xfrm>
        </p:spPr>
        <p:txBody>
          <a:bodyPr/>
          <a:lstStyle/>
          <a:p>
            <a:r>
              <a:rPr lang="en-US" dirty="0" smtClean="0"/>
              <a:t>Grace and Sienna</a:t>
            </a:r>
          </a:p>
          <a:p>
            <a:r>
              <a:rPr lang="en-US" dirty="0" smtClean="0"/>
              <a:t>Period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665" y="555693"/>
            <a:ext cx="9144000" cy="2387600"/>
          </a:xfrm>
        </p:spPr>
        <p:txBody>
          <a:bodyPr/>
          <a:lstStyle/>
          <a:p>
            <a:r>
              <a:rPr lang="en-US" dirty="0" smtClean="0"/>
              <a:t>Mad Cow Disease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351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Mad cow disease is also known as bovine spongiform encephalopathy, or BSE.</a:t>
            </a:r>
          </a:p>
          <a:p>
            <a:r>
              <a:rPr lang="en-US" dirty="0" smtClean="0"/>
              <a:t>Mad Cow Disease is an illness in cows that affects the nervous system, causing the cow to act abnormally, or mad.</a:t>
            </a:r>
          </a:p>
          <a:p>
            <a:r>
              <a:rPr lang="en-US" dirty="0" smtClean="0"/>
              <a:t>This disease causes the brain to waste away and become spongy.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mad cow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098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Only cows can get BSE, but it’s possible for humans to develop a fatal strain of it(variant Creutzfeldt-Jakob disease (</a:t>
            </a:r>
            <a:r>
              <a:rPr lang="en-US" dirty="0" err="1" smtClean="0"/>
              <a:t>vCJD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vCJD</a:t>
            </a:r>
            <a:r>
              <a:rPr lang="en-US" dirty="0" smtClean="0"/>
              <a:t> is caused by eating the nerve tissue of an infected cow.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get mad cow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026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Experts are not sure what causes mad cow disease or </a:t>
            </a:r>
            <a:r>
              <a:rPr lang="en-US" dirty="0" err="1" smtClean="0"/>
              <a:t>vCJD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theory is that infected </a:t>
            </a:r>
            <a:r>
              <a:rPr lang="en-US" dirty="0" smtClean="0"/>
              <a:t>proteins  called prions, they change from a healthy prion to a harmful prion for unknown reasons.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mad cow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496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http://www.fda.gov/AnimalVeterinary/ResourcesforYou/AnimalHealthLiteracy/ucm136222.htm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705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21</TotalTime>
  <Words>149</Words>
  <Application>Microsoft Office PowerPoint</Application>
  <PresentationFormat>Custom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BlackTie</vt:lpstr>
      <vt:lpstr>Mad Cow Disease </vt:lpstr>
      <vt:lpstr>What is mad cow disease</vt:lpstr>
      <vt:lpstr>Who can get mad cow disease</vt:lpstr>
      <vt:lpstr>What causes mad cow disease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Causes Mad Cow Disease</dc:title>
  <dc:creator>Sienna Folkerts</dc:creator>
  <cp:lastModifiedBy>Sienna Folkerts</cp:lastModifiedBy>
  <cp:revision>7</cp:revision>
  <dcterms:created xsi:type="dcterms:W3CDTF">2015-05-18T13:44:45Z</dcterms:created>
  <dcterms:modified xsi:type="dcterms:W3CDTF">2015-05-19T15:46:18Z</dcterms:modified>
</cp:coreProperties>
</file>