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theme" Target="theme/theme2.xml"/><Relationship Id="rId4" Type="http://schemas.openxmlformats.org/officeDocument/2006/relationships/slideMaster" Target="slideMasters/slideMaster1.xml"/><Relationship Id="rId3" Type="http://schemas.openxmlformats.org/officeDocument/2006/relationships/tableStyles" Target="tableStyles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ctrTitle"/>
          </p:nvPr>
        </p:nvSpPr>
        <p:spPr>
          <a:xfrm>
            <a:off x="1997075" y="1095856"/>
            <a:ext cx="6400799" cy="1102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b="1" sz="4800"/>
            </a:lvl1pPr>
            <a:lvl2pPr>
              <a:spcBef>
                <a:spcPts val="0"/>
              </a:spcBef>
              <a:buSzPct val="100000"/>
              <a:defRPr b="1" sz="4800"/>
            </a:lvl2pPr>
            <a:lvl3pPr>
              <a:spcBef>
                <a:spcPts val="0"/>
              </a:spcBef>
              <a:buSzPct val="100000"/>
              <a:defRPr b="1" sz="4800"/>
            </a:lvl3pPr>
            <a:lvl4pPr>
              <a:spcBef>
                <a:spcPts val="0"/>
              </a:spcBef>
              <a:buSzPct val="100000"/>
              <a:defRPr b="1" sz="4800"/>
            </a:lvl4pPr>
            <a:lvl5pPr>
              <a:spcBef>
                <a:spcPts val="0"/>
              </a:spcBef>
              <a:buSzPct val="100000"/>
              <a:defRPr b="1" sz="4800"/>
            </a:lvl5pPr>
            <a:lvl6pPr>
              <a:spcBef>
                <a:spcPts val="0"/>
              </a:spcBef>
              <a:buSzPct val="100000"/>
              <a:defRPr b="1" sz="4800"/>
            </a:lvl6pPr>
            <a:lvl7pPr>
              <a:spcBef>
                <a:spcPts val="0"/>
              </a:spcBef>
              <a:buSzPct val="100000"/>
              <a:defRPr b="1" sz="4800"/>
            </a:lvl7pPr>
            <a:lvl8pPr>
              <a:spcBef>
                <a:spcPts val="0"/>
              </a:spcBef>
              <a:buSzPct val="100000"/>
              <a:defRPr b="1" sz="4800"/>
            </a:lvl8pPr>
            <a:lvl9pPr>
              <a:spcBef>
                <a:spcPts val="0"/>
              </a:spcBef>
              <a:buSzPct val="100000"/>
              <a:defRPr b="1"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1997075" y="2251802"/>
            <a:ext cx="6400799" cy="871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6" name="Shape 16"/>
          <p:cNvSpPr/>
          <p:nvPr/>
        </p:nvSpPr>
        <p:spPr>
          <a:xfrm>
            <a:off x="0" y="0"/>
            <a:ext cx="3135299" cy="51434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3175" y="0"/>
            <a:ext cx="635000" cy="609600"/>
          </a:xfrm>
          <a:custGeom>
            <a:pathLst>
              <a:path extrusionOk="0" h="512" w="40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175" y="1916906"/>
            <a:ext cx="635000" cy="611981"/>
          </a:xfrm>
          <a:custGeom>
            <a:pathLst>
              <a:path extrusionOk="0" h="514" w="400">
                <a:moveTo>
                  <a:pt x="400" y="0"/>
                </a:moveTo>
                <a:lnTo>
                  <a:pt x="0" y="0"/>
                </a:lnTo>
                <a:lnTo>
                  <a:pt x="0" y="514"/>
                </a:lnTo>
                <a:lnTo>
                  <a:pt x="2" y="514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3175" y="1307306"/>
            <a:ext cx="635000" cy="609600"/>
          </a:xfrm>
          <a:custGeom>
            <a:pathLst>
              <a:path extrusionOk="0" h="512" w="40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52400" y="1307306"/>
            <a:ext cx="1317625" cy="609600"/>
          </a:xfrm>
          <a:custGeom>
            <a:pathLst>
              <a:path extrusionOk="0" h="512" w="83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152400" y="3226593"/>
            <a:ext cx="1317625" cy="609600"/>
          </a:xfrm>
          <a:custGeom>
            <a:pathLst>
              <a:path extrusionOk="0" h="512" w="830">
                <a:moveTo>
                  <a:pt x="830" y="0"/>
                </a:moveTo>
                <a:lnTo>
                  <a:pt x="398" y="0"/>
                </a:ln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152400" y="2614612"/>
            <a:ext cx="1317625" cy="611981"/>
          </a:xfrm>
          <a:custGeom>
            <a:pathLst>
              <a:path extrusionOk="0" h="514" w="830">
                <a:moveTo>
                  <a:pt x="432" y="0"/>
                </a:moveTo>
                <a:lnTo>
                  <a:pt x="0" y="0"/>
                </a:lnTo>
                <a:lnTo>
                  <a:pt x="398" y="514"/>
                </a:lnTo>
                <a:lnTo>
                  <a:pt x="830" y="514"/>
                </a:lnTo>
                <a:lnTo>
                  <a:pt x="432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984250" y="2614612"/>
            <a:ext cx="1322387" cy="611981"/>
          </a:xfrm>
          <a:custGeom>
            <a:pathLst>
              <a:path extrusionOk="0" h="514" w="833">
                <a:moveTo>
                  <a:pt x="399" y="514"/>
                </a:moveTo>
                <a:lnTo>
                  <a:pt x="833" y="514"/>
                </a:lnTo>
                <a:lnTo>
                  <a:pt x="435" y="0"/>
                </a:lnTo>
                <a:lnTo>
                  <a:pt x="0" y="0"/>
                </a:lnTo>
                <a:lnTo>
                  <a:pt x="399" y="51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3175" y="2614612"/>
            <a:ext cx="635000" cy="611981"/>
          </a:xfrm>
          <a:custGeom>
            <a:pathLst>
              <a:path extrusionOk="0" h="514" w="40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984250" y="4533900"/>
            <a:ext cx="1322387" cy="609600"/>
          </a:xfrm>
          <a:custGeom>
            <a:pathLst>
              <a:path extrusionOk="0" h="512" w="833">
                <a:moveTo>
                  <a:pt x="399" y="0"/>
                </a:moveTo>
                <a:lnTo>
                  <a:pt x="0" y="512"/>
                </a:ln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984250" y="3924300"/>
            <a:ext cx="1322387" cy="609600"/>
          </a:xfrm>
          <a:custGeom>
            <a:pathLst>
              <a:path extrusionOk="0" h="512" w="833">
                <a:moveTo>
                  <a:pt x="435" y="0"/>
                </a:moveTo>
                <a:lnTo>
                  <a:pt x="0" y="0"/>
                </a:lnTo>
                <a:lnTo>
                  <a:pt x="399" y="512"/>
                </a:lnTo>
                <a:lnTo>
                  <a:pt x="833" y="512"/>
                </a:lnTo>
                <a:lnTo>
                  <a:pt x="435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1820863" y="3924300"/>
            <a:ext cx="1317625" cy="609600"/>
          </a:xfrm>
          <a:custGeom>
            <a:pathLst>
              <a:path extrusionOk="0" h="512" w="830">
                <a:moveTo>
                  <a:pt x="434" y="0"/>
                </a:moveTo>
                <a:lnTo>
                  <a:pt x="0" y="0"/>
                </a:lnTo>
                <a:lnTo>
                  <a:pt x="398" y="512"/>
                </a:lnTo>
                <a:lnTo>
                  <a:pt x="830" y="512"/>
                </a:lnTo>
                <a:lnTo>
                  <a:pt x="434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3175" y="609600"/>
            <a:ext cx="635000" cy="609600"/>
          </a:xfrm>
          <a:custGeom>
            <a:pathLst>
              <a:path extrusionOk="0" h="512" w="40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152400" y="1916906"/>
            <a:ext cx="1317625" cy="611981"/>
          </a:xfrm>
          <a:custGeom>
            <a:pathLst>
              <a:path extrusionOk="0" h="514" w="830">
                <a:moveTo>
                  <a:pt x="0" y="514"/>
                </a:moveTo>
                <a:lnTo>
                  <a:pt x="432" y="514"/>
                </a:lnTo>
                <a:lnTo>
                  <a:pt x="830" y="0"/>
                </a:lnTo>
                <a:lnTo>
                  <a:pt x="398" y="0"/>
                </a:lnTo>
                <a:lnTo>
                  <a:pt x="0" y="514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984250" y="3226593"/>
            <a:ext cx="1322387" cy="609600"/>
          </a:xfrm>
          <a:custGeom>
            <a:pathLst>
              <a:path extrusionOk="0" h="512" w="833">
                <a:moveTo>
                  <a:pt x="0" y="512"/>
                </a:move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lnTo>
                  <a:pt x="0" y="512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3175" y="3226593"/>
            <a:ext cx="635000" cy="609600"/>
          </a:xfrm>
          <a:custGeom>
            <a:pathLst>
              <a:path extrusionOk="0" h="512" w="40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1820863" y="4533900"/>
            <a:ext cx="1317625" cy="609600"/>
          </a:xfrm>
          <a:custGeom>
            <a:pathLst>
              <a:path extrusionOk="0" h="512" w="830">
                <a:moveTo>
                  <a:pt x="398" y="0"/>
                </a:moveTo>
                <a:lnTo>
                  <a:pt x="0" y="512"/>
                </a:lnTo>
                <a:lnTo>
                  <a:pt x="434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52400" y="4533900"/>
            <a:ext cx="1317625" cy="609600"/>
          </a:xfrm>
          <a:custGeom>
            <a:pathLst>
              <a:path extrusionOk="0" h="512" w="83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3175" y="4533900"/>
            <a:ext cx="635000" cy="609600"/>
          </a:xfrm>
          <a:custGeom>
            <a:pathLst>
              <a:path extrusionOk="0" h="512" w="40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3175" y="3924300"/>
            <a:ext cx="635000" cy="609600"/>
          </a:xfrm>
          <a:custGeom>
            <a:pathLst>
              <a:path extrusionOk="0" h="512" w="40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152400" y="3924300"/>
            <a:ext cx="1317625" cy="609600"/>
          </a:xfrm>
          <a:custGeom>
            <a:pathLst>
              <a:path extrusionOk="0" h="512" w="83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7415211" y="0"/>
            <a:ext cx="1555750" cy="612226"/>
          </a:xfrm>
          <a:custGeom>
            <a:pathLst>
              <a:path extrusionOk="0" h="607" w="98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8397875" y="1310183"/>
            <a:ext cx="746125" cy="610209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8397875" y="1920392"/>
            <a:ext cx="746125" cy="610209"/>
          </a:xfrm>
          <a:custGeom>
            <a:pathLst>
              <a:path extrusionOk="0" h="605" w="47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8397875" y="2017"/>
            <a:ext cx="746125" cy="610209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8397875" y="612225"/>
            <a:ext cx="746125" cy="607183"/>
          </a:xfrm>
          <a:custGeom>
            <a:pathLst>
              <a:path extrusionOk="0" h="602" w="47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7415211" y="612225"/>
            <a:ext cx="1555750" cy="610209"/>
          </a:xfrm>
          <a:custGeom>
            <a:pathLst>
              <a:path extrusionOk="0" h="605" w="98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/>
          <p:nvPr/>
        </p:nvSpPr>
        <p:spPr>
          <a:xfrm>
            <a:off x="7415211" y="0"/>
            <a:ext cx="1555750" cy="612226"/>
          </a:xfrm>
          <a:custGeom>
            <a:pathLst>
              <a:path extrusionOk="0" h="607" w="98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8397875" y="1310183"/>
            <a:ext cx="746125" cy="610209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8397875" y="1920392"/>
            <a:ext cx="746125" cy="610209"/>
          </a:xfrm>
          <a:custGeom>
            <a:pathLst>
              <a:path extrusionOk="0" h="605" w="47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7415211" y="612225"/>
            <a:ext cx="1555750" cy="610209"/>
          </a:xfrm>
          <a:custGeom>
            <a:pathLst>
              <a:path extrusionOk="0" h="605" w="98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457200" y="1200150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4648200" y="1200150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56" name="Shape 56"/>
          <p:cNvSpPr/>
          <p:nvPr/>
        </p:nvSpPr>
        <p:spPr>
          <a:xfrm>
            <a:off x="7415211" y="0"/>
            <a:ext cx="1555750" cy="612226"/>
          </a:xfrm>
          <a:custGeom>
            <a:pathLst>
              <a:path extrusionOk="0" h="607" w="98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8397875" y="1310183"/>
            <a:ext cx="746125" cy="610209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8397875" y="1920392"/>
            <a:ext cx="746125" cy="610209"/>
          </a:xfrm>
          <a:custGeom>
            <a:pathLst>
              <a:path extrusionOk="0" h="605" w="47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7415211" y="612225"/>
            <a:ext cx="1555750" cy="610209"/>
          </a:xfrm>
          <a:custGeom>
            <a:pathLst>
              <a:path extrusionOk="0" h="605" w="98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/>
          <p:nvPr/>
        </p:nvSpPr>
        <p:spPr>
          <a:xfrm>
            <a:off x="3175" y="2614612"/>
            <a:ext cx="635000" cy="611981"/>
          </a:xfrm>
          <a:custGeom>
            <a:pathLst>
              <a:path extrusionOk="0" h="514" w="40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3175" y="3226593"/>
            <a:ext cx="635000" cy="609600"/>
          </a:xfrm>
          <a:custGeom>
            <a:pathLst>
              <a:path extrusionOk="0" h="512" w="40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152400" y="4533900"/>
            <a:ext cx="1317625" cy="609600"/>
          </a:xfrm>
          <a:custGeom>
            <a:pathLst>
              <a:path extrusionOk="0" h="512" w="83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152400" y="3924300"/>
            <a:ext cx="1317625" cy="609600"/>
          </a:xfrm>
          <a:custGeom>
            <a:pathLst>
              <a:path extrusionOk="0" h="512" w="83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7415211" y="0"/>
            <a:ext cx="1555750" cy="612226"/>
          </a:xfrm>
          <a:custGeom>
            <a:pathLst>
              <a:path extrusionOk="0" h="607" w="98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8397875" y="1310183"/>
            <a:ext cx="746125" cy="610209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8397875" y="1920392"/>
            <a:ext cx="746125" cy="610209"/>
          </a:xfrm>
          <a:custGeom>
            <a:pathLst>
              <a:path extrusionOk="0" h="605" w="47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7415211" y="612225"/>
            <a:ext cx="1555750" cy="610209"/>
          </a:xfrm>
          <a:custGeom>
            <a:pathLst>
              <a:path extrusionOk="0" h="605" w="98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x="1574800" y="3320653"/>
            <a:ext cx="5486399" cy="513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74" name="Shape 74"/>
          <p:cNvSpPr/>
          <p:nvPr/>
        </p:nvSpPr>
        <p:spPr>
          <a:xfrm>
            <a:off x="3175" y="2614612"/>
            <a:ext cx="635000" cy="611981"/>
          </a:xfrm>
          <a:custGeom>
            <a:pathLst>
              <a:path extrusionOk="0" h="514" w="40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3175" y="3226593"/>
            <a:ext cx="635000" cy="609600"/>
          </a:xfrm>
          <a:custGeom>
            <a:pathLst>
              <a:path extrusionOk="0" h="512" w="40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152400" y="4533900"/>
            <a:ext cx="1317625" cy="609600"/>
          </a:xfrm>
          <a:custGeom>
            <a:pathLst>
              <a:path extrusionOk="0" h="512" w="83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152400" y="3924300"/>
            <a:ext cx="1317625" cy="609600"/>
          </a:xfrm>
          <a:custGeom>
            <a:pathLst>
              <a:path extrusionOk="0" h="512" w="83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7415211" y="0"/>
            <a:ext cx="1555750" cy="612226"/>
          </a:xfrm>
          <a:custGeom>
            <a:pathLst>
              <a:path extrusionOk="0" h="607" w="98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8397875" y="1310183"/>
            <a:ext cx="746125" cy="610209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8397875" y="1920392"/>
            <a:ext cx="746125" cy="610209"/>
          </a:xfrm>
          <a:custGeom>
            <a:pathLst>
              <a:path extrusionOk="0" h="605" w="47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7415211" y="612225"/>
            <a:ext cx="1555750" cy="610209"/>
          </a:xfrm>
          <a:custGeom>
            <a:pathLst>
              <a:path extrusionOk="0" h="605" w="98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r="100%" t="100%"/>
          </a:path>
          <a:tileRect b="-100%" l="-100%"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3200">
                <a:solidFill>
                  <a:schemeClr val="lt1"/>
                </a:solidFill>
              </a:defRPr>
            </a:lvl1pPr>
            <a:lvl2pPr>
              <a:spcBef>
                <a:spcPts val="560"/>
              </a:spcBef>
              <a:buClr>
                <a:schemeClr val="lt1"/>
              </a:buClr>
              <a:buSzPct val="100000"/>
              <a:defRPr sz="28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4pPr>
            <a:lvl5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5pPr>
            <a:lvl6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6pPr>
            <a:lvl7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7pPr>
            <a:lvl8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8pPr>
            <a:lvl9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Shape 7"/>
          <p:cNvSpPr/>
          <p:nvPr/>
        </p:nvSpPr>
        <p:spPr>
          <a:xfrm>
            <a:off x="0" y="0"/>
            <a:ext cx="3135299" cy="51434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" name="Shape 8"/>
          <p:cNvSpPr/>
          <p:nvPr/>
        </p:nvSpPr>
        <p:spPr>
          <a:xfrm>
            <a:off x="3175" y="4533900"/>
            <a:ext cx="635000" cy="609600"/>
          </a:xfrm>
          <a:custGeom>
            <a:pathLst>
              <a:path extrusionOk="0" h="512" w="40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>
            <a:off x="3175" y="3924300"/>
            <a:ext cx="635000" cy="609600"/>
          </a:xfrm>
          <a:custGeom>
            <a:pathLst>
              <a:path extrusionOk="0" h="512" w="40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8397875" y="2017"/>
            <a:ext cx="746125" cy="610209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8397875" y="612225"/>
            <a:ext cx="746125" cy="607183"/>
          </a:xfrm>
          <a:custGeom>
            <a:pathLst>
              <a:path extrusionOk="0" h="602" w="47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ctrTitle"/>
          </p:nvPr>
        </p:nvSpPr>
        <p:spPr>
          <a:xfrm>
            <a:off x="3425950" y="438450"/>
            <a:ext cx="3321600" cy="1620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Invisibility</a:t>
            </a:r>
          </a:p>
        </p:txBody>
      </p:sp>
      <p:sp>
        <p:nvSpPr>
          <p:cNvPr id="87" name="Shape 87"/>
          <p:cNvSpPr txBox="1"/>
          <p:nvPr>
            <p:ph idx="1" type="subTitle"/>
          </p:nvPr>
        </p:nvSpPr>
        <p:spPr>
          <a:xfrm>
            <a:off x="4435150" y="1995175"/>
            <a:ext cx="3167699" cy="871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Maret Otterson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Invisibility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318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British Defense Systems are developing “active camouflage” for tanks</a:t>
            </a:r>
          </a:p>
          <a:p>
            <a:pPr indent="-4318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Uses Electronic Ink, the tanks look like surrounding territory, and they seem invisible</a:t>
            </a:r>
          </a:p>
          <a:p>
            <a:pPr indent="-4318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Possible for British soldiers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Invisibility	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31800" lvl="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Retro Reflective Projection Technology helped Japanese researchers create an invisibility cloak similar to the one in Harry Potter, but it only creates the illusion the person is invisible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Invisibility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318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New discovery</a:t>
            </a:r>
          </a:p>
          <a:p>
            <a:pPr indent="-4318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Not a lot of research</a:t>
            </a:r>
          </a:p>
          <a:p>
            <a:pPr indent="-431800" lvl="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Invisibility will most likely be possible in the future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steps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