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pguide.org/articles/emotional-health/the-health-benefits-of-pets.htm" TargetMode="External"/><Relationship Id="rId2" Type="http://schemas.openxmlformats.org/officeDocument/2006/relationships/hyperlink" Target="http://www.mayoclinic.org/healthy-lifestyle/consumer-health/in-depth/pet-therapy/art-2004634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sicologaonlinesalerno.it/wordpress/wp-content/uploads/2012/04/Pet-therapy&#249;.jpg" TargetMode="External"/><Relationship Id="rId4" Type="http://schemas.openxmlformats.org/officeDocument/2006/relationships/hyperlink" Target="http://4.bp.blogspot.com/_OyJ1kv96Rgg/TTCclrggajI/AAAAAAAAB4A/2dwZviBXcjM/s1600/pet-therapy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PET THERAPY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Aarushi</a:t>
            </a:r>
            <a:r>
              <a:rPr lang="en-US" dirty="0" smtClean="0"/>
              <a:t> </a:t>
            </a:r>
            <a:r>
              <a:rPr lang="en-US" dirty="0" err="1" smtClean="0"/>
              <a:t>Rohila</a:t>
            </a:r>
            <a:r>
              <a:rPr lang="en-US" dirty="0" smtClean="0"/>
              <a:t> &amp; Sheila Cochrane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833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pet therapy?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 therapy is another name for “animal assisted therapy”</a:t>
            </a:r>
          </a:p>
          <a:p>
            <a:r>
              <a:rPr lang="en-US" dirty="0" smtClean="0"/>
              <a:t>Helps people recover from or deal with health problems like heart disease, cancer, and mental health problems. </a:t>
            </a:r>
          </a:p>
          <a:p>
            <a:r>
              <a:rPr lang="en-US" dirty="0" smtClean="0"/>
              <a:t>The animal doesn’t necessarily have to be specially trained; any pet will do (ex: dogs, cats, rabbits).</a:t>
            </a:r>
            <a:endParaRPr lang="en-US" dirty="0"/>
          </a:p>
        </p:txBody>
      </p:sp>
      <p:pic>
        <p:nvPicPr>
          <p:cNvPr id="1026" name="Picture 2" descr="http://4.bp.blogspot.com/_OyJ1kv96Rgg/TTCclrggajI/AAAAAAAAB4A/2dwZviBXcjM/s1600/pet-thera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625164"/>
            <a:ext cx="3199245" cy="302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30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pet therapy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Pets, dogs in particular: </a:t>
            </a:r>
          </a:p>
          <a:p>
            <a:pPr lvl="1"/>
            <a:r>
              <a:rPr lang="en-US" dirty="0" smtClean="0"/>
              <a:t>reduce loneliness </a:t>
            </a:r>
            <a:r>
              <a:rPr lang="en-US" dirty="0"/>
              <a:t>and depression</a:t>
            </a:r>
            <a:endParaRPr lang="en-US" dirty="0" smtClean="0"/>
          </a:p>
          <a:p>
            <a:pPr lvl="1"/>
            <a:r>
              <a:rPr lang="en-US" dirty="0" smtClean="0"/>
              <a:t>ease stress</a:t>
            </a:r>
          </a:p>
          <a:p>
            <a:pPr lvl="1"/>
            <a:r>
              <a:rPr lang="en-US" dirty="0" smtClean="0"/>
              <a:t>make a person be more social</a:t>
            </a:r>
          </a:p>
          <a:p>
            <a:pPr lvl="1"/>
            <a:r>
              <a:rPr lang="en-US" dirty="0" smtClean="0"/>
              <a:t>provide unconditional love and important friendship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://psicologaonlinesalerno.it/wordpress/wp-content/uploads/2012/04/Pet-therapy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81400"/>
            <a:ext cx="244475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277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Petting animals is proven to calm people down. Humans naturally have the need to touch, and petting fulfills that.</a:t>
            </a:r>
          </a:p>
          <a:p>
            <a:r>
              <a:rPr lang="en-US" dirty="0" smtClean="0"/>
              <a:t>Playing with dogs and cats increase dopamine levels, which relaxes a person.</a:t>
            </a:r>
          </a:p>
          <a:p>
            <a:r>
              <a:rPr lang="en-US" dirty="0" smtClean="0"/>
              <a:t>Having a dog encourages you to exercise more because you must take them out on walks </a:t>
            </a:r>
          </a:p>
          <a:p>
            <a:pPr lvl="1"/>
            <a:r>
              <a:rPr lang="en-US" dirty="0" smtClean="0"/>
              <a:t>more exercise means a healthy heart, so there are less chances of heart disease.</a:t>
            </a:r>
          </a:p>
          <a:p>
            <a:r>
              <a:rPr lang="en-US" dirty="0" smtClean="0"/>
              <a:t>Friendship reduces loneliness and therefore chances of depression.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08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www.mayoclinic.org/healthy-lifestyle/consumer-health/in-depth/pet-therapy/art-20046342</a:t>
            </a:r>
            <a:r>
              <a:rPr lang="en-US" dirty="0" smtClean="0"/>
              <a:t> 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www.helpguide.org/articles/emotional-health/the-health-benefits-of-pets.htm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>
                <a:hlinkClick r:id="rId4"/>
              </a:rPr>
              <a:t>http://4.bp.blogspot.com/_</a:t>
            </a:r>
            <a:r>
              <a:rPr lang="en-US" dirty="0" smtClean="0">
                <a:hlinkClick r:id="rId4"/>
              </a:rPr>
              <a:t>OyJ1kv96Rgg/TTCclrggajI/AAAAAAAAB4A/2dwZviBXcjM/s1600/pet-therapy.jpg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psicologaonlinesalerno.it/</a:t>
            </a:r>
            <a:r>
              <a:rPr lang="en-US" dirty="0" err="1" smtClean="0">
                <a:hlinkClick r:id="rId5"/>
              </a:rPr>
              <a:t>wordpress</a:t>
            </a:r>
            <a:r>
              <a:rPr lang="en-US" dirty="0" smtClean="0">
                <a:hlinkClick r:id="rId5"/>
              </a:rPr>
              <a:t>/</a:t>
            </a:r>
            <a:r>
              <a:rPr lang="en-US" dirty="0" err="1" smtClean="0">
                <a:hlinkClick r:id="rId5"/>
              </a:rPr>
              <a:t>wp</a:t>
            </a:r>
            <a:r>
              <a:rPr lang="en-US" dirty="0" smtClean="0">
                <a:hlinkClick r:id="rId5"/>
              </a:rPr>
              <a:t>-content/uploads/2012/04/Pet-therapyù.jpg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43611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21</TotalTime>
  <Words>192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Thatch</vt:lpstr>
      <vt:lpstr>PET THERAPY</vt:lpstr>
      <vt:lpstr>What is pet therapy?</vt:lpstr>
      <vt:lpstr>How does pet therapy work?</vt:lpstr>
      <vt:lpstr>Examples…</vt:lpstr>
      <vt:lpstr>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 THERAPY</dc:title>
  <dc:creator>Aarushi Rohila</dc:creator>
  <cp:lastModifiedBy>Aarushi Rohila</cp:lastModifiedBy>
  <cp:revision>5</cp:revision>
  <dcterms:created xsi:type="dcterms:W3CDTF">2006-08-16T00:00:00Z</dcterms:created>
  <dcterms:modified xsi:type="dcterms:W3CDTF">2015-05-19T16:01:16Z</dcterms:modified>
</cp:coreProperties>
</file>