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6C47A4-76CD-4B0E-BB79-8910C2E82B2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EE921C-0BB0-4ADF-92AD-8579EF002D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arsystemquick.com/titan.htm" TargetMode="External"/><Relationship Id="rId2" Type="http://schemas.openxmlformats.org/officeDocument/2006/relationships/hyperlink" Target="http://www.seti.org/seti-institute/news/super-civilizations-what-do-they-really-wa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the SETI Institute looking for E.T.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Diersen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Hunter </a:t>
            </a:r>
            <a:r>
              <a:rPr lang="en-US" dirty="0" err="1" smtClean="0"/>
              <a:t>Winghart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0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Non-profit organization that wants to explain origin of life in the universe.</a:t>
            </a:r>
          </a:p>
          <a:p>
            <a:r>
              <a:rPr lang="en-US" dirty="0" smtClean="0"/>
              <a:t>They have a passion to discover scientific discoveries that have not been discovered previously.</a:t>
            </a:r>
          </a:p>
          <a:p>
            <a:r>
              <a:rPr lang="en-US" dirty="0" smtClean="0"/>
              <a:t>Collaborate with other scientists world wide.</a:t>
            </a:r>
          </a:p>
          <a:p>
            <a:r>
              <a:rPr lang="en-US" dirty="0" smtClean="0"/>
              <a:t>Taking a close look at the moon Titan, the nearest, most possible, source of E.T.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SETI Institute?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4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lake of liquid methane and ethane</a:t>
            </a:r>
          </a:p>
          <a:p>
            <a:r>
              <a:rPr lang="en-US" dirty="0" smtClean="0"/>
              <a:t>Has a thick atmosphere for temperature </a:t>
            </a:r>
            <a:r>
              <a:rPr lang="en-US" dirty="0" smtClean="0"/>
              <a:t>control so they could breath.</a:t>
            </a:r>
            <a:endParaRPr lang="en-US" dirty="0" smtClean="0"/>
          </a:p>
          <a:p>
            <a:r>
              <a:rPr lang="en-US" dirty="0" smtClean="0"/>
              <a:t>One day on titan is 16 earth days</a:t>
            </a:r>
          </a:p>
          <a:p>
            <a:r>
              <a:rPr lang="en-US" dirty="0" smtClean="0"/>
              <a:t>Most “Earth Like” world in solar system due to lakes and rivers</a:t>
            </a:r>
          </a:p>
          <a:p>
            <a:r>
              <a:rPr lang="en-US" dirty="0" smtClean="0"/>
              <a:t>Scientists thing that life could be habitable in the subsurface of oceans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Lack of Chemicals on surface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Saturn’s Moon, Titan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2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/>
          <a:lstStyle/>
          <a:p>
            <a:r>
              <a:rPr lang="en-US" dirty="0" smtClean="0"/>
              <a:t>Look for large amount of Inferred light because any mechanical action releases some.</a:t>
            </a:r>
          </a:p>
          <a:p>
            <a:r>
              <a:rPr lang="en-US" dirty="0" smtClean="0"/>
              <a:t>With how much time the universe has been around it is possible for whole galaxies be controlled by one civilization by super alien intelligence</a:t>
            </a:r>
          </a:p>
          <a:p>
            <a:r>
              <a:rPr lang="en-US" dirty="0" smtClean="0"/>
              <a:t>It is possible that they are not big into energy or wanting to take over the galaxy and with so many planets it is still possible for intelligent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Searching for A</a:t>
            </a:r>
            <a:r>
              <a:rPr lang="en-US" dirty="0" smtClean="0"/>
              <a:t>dvanced </a:t>
            </a:r>
            <a:r>
              <a:rPr lang="en-US" dirty="0" smtClean="0"/>
              <a:t>Civilizations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9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so many galaxies it is hard to say there isn't extra terrestrial life.</a:t>
            </a:r>
          </a:p>
          <a:p>
            <a:r>
              <a:rPr lang="en-US" dirty="0" smtClean="0"/>
              <a:t>The closest possible E.T life is Titan.</a:t>
            </a:r>
          </a:p>
          <a:p>
            <a:r>
              <a:rPr lang="en-US" dirty="0" smtClean="0"/>
              <a:t>SETI hasn’t found life but they wont stop searching and every day they find more </a:t>
            </a:r>
            <a:r>
              <a:rPr lang="en-US" dirty="0" err="1" smtClean="0"/>
              <a:t>eveidence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1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www.seti.org/seti-institute/news/super-civilizations-what-do-they-really-want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www.solarsystemquick.com/titan.htm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6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260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Why is the SETI Institute looking for E.T. ?</vt:lpstr>
      <vt:lpstr>What is the SETI Institute?</vt:lpstr>
      <vt:lpstr>Saturn’s Moon, Titan</vt:lpstr>
      <vt:lpstr>Searching for Advanced Civilizations</vt:lpstr>
      <vt:lpstr>The Big Picture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the SETI Institute looking for E.T. ?</dc:title>
  <dc:creator>Benjamin Diersen</dc:creator>
  <cp:lastModifiedBy>Benjamin Diersen</cp:lastModifiedBy>
  <cp:revision>5</cp:revision>
  <dcterms:created xsi:type="dcterms:W3CDTF">2015-05-18T19:52:39Z</dcterms:created>
  <dcterms:modified xsi:type="dcterms:W3CDTF">2015-05-19T20:26:01Z</dcterms:modified>
</cp:coreProperties>
</file>