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AD85F-8BDE-4C38-99CF-DC510EC33D8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12542-C97E-469C-8562-28134C5B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12542-C97E-469C-8562-28134C5B2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5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5C429BE-431A-4DD2-A833-E522C07F24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5BCF2E5-F2C5-4186-80D3-239BDFEAD9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ut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magazine.com/2014/jan-feb/05-stem-cell-future" TargetMode="External"/><Relationship Id="rId2" Type="http://schemas.openxmlformats.org/officeDocument/2006/relationships/hyperlink" Target="http://stemcells.nih.gov/info/basics/pages/basics2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guardian.com/science/2014/aug/24/lab-grown-cells-create-functioning-organ" TargetMode="External"/><Relationship Id="rId4" Type="http://schemas.openxmlformats.org/officeDocument/2006/relationships/hyperlink" Target="http://www.cbsnews.com/news/ears-noses-grown-from-stem-cells-in-petri-dish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STEM Cells </a:t>
            </a:r>
            <a:r>
              <a:rPr lang="en-US" sz="6600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Kyle Sorbe</a:t>
            </a:r>
          </a:p>
          <a:p>
            <a:r>
              <a:rPr lang="en-US" dirty="0" smtClean="0"/>
              <a:t>Braydon Mallet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347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</a:p>
          <a:p>
            <a:r>
              <a:rPr lang="en-US" dirty="0" smtClean="0"/>
              <a:t>Specified into tissues</a:t>
            </a:r>
          </a:p>
          <a:p>
            <a:r>
              <a:rPr lang="en-US" dirty="0" smtClean="0"/>
              <a:t>Can be anything they want to be</a:t>
            </a:r>
          </a:p>
          <a:p>
            <a:pPr lvl="1"/>
            <a:r>
              <a:rPr lang="en-US" dirty="0" smtClean="0"/>
              <a:t>Nerve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Liver</a:t>
            </a:r>
          </a:p>
          <a:p>
            <a:pPr lvl="1"/>
            <a:r>
              <a:rPr lang="en-US" dirty="0" smtClean="0"/>
              <a:t>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4103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Organs?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smtClean="0"/>
              <a:t>Edinburgh</a:t>
            </a:r>
          </a:p>
          <a:p>
            <a:pPr lvl="1"/>
            <a:r>
              <a:rPr lang="en-US" dirty="0" smtClean="0"/>
              <a:t>Working Thymus (Nerve for Immune System)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University College London</a:t>
            </a:r>
          </a:p>
          <a:p>
            <a:pPr lvl="1"/>
            <a:r>
              <a:rPr lang="en-US" dirty="0" smtClean="0"/>
              <a:t>Ears and Noses and Blood Vessels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Yokohoma University (Japan)</a:t>
            </a:r>
          </a:p>
          <a:p>
            <a:pPr lvl="1"/>
            <a:r>
              <a:rPr lang="en-US" dirty="0" smtClean="0"/>
              <a:t>Mini-Livers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9400"/>
            <a:ext cx="3581400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9390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All the Fuss?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Harvested from 8-cell embryos</a:t>
            </a:r>
          </a:p>
          <a:p>
            <a:endParaRPr lang="en-US" dirty="0" smtClean="0"/>
          </a:p>
          <a:p>
            <a:r>
              <a:rPr lang="en-US" dirty="0" smtClean="0"/>
              <a:t>Destroys Human Embryos</a:t>
            </a:r>
          </a:p>
          <a:p>
            <a:r>
              <a:rPr lang="en-US" dirty="0" smtClean="0"/>
              <a:t>BUT…</a:t>
            </a:r>
            <a:endParaRPr lang="en-US" dirty="0"/>
          </a:p>
          <a:p>
            <a:r>
              <a:rPr lang="en-US" dirty="0"/>
              <a:t>...research involving human pluripotent stem cells...promises new treatments and possible cures for many debilitating diseases and injuries, including </a:t>
            </a:r>
            <a:r>
              <a:rPr lang="en-US" dirty="0">
                <a:solidFill>
                  <a:srgbClr val="FF0000"/>
                </a:solidFill>
              </a:rPr>
              <a:t>Parkinson's disease, diabetes, heart disease, multiple sclerosis, burns and spinal cord injuries</a:t>
            </a:r>
            <a:r>
              <a:rPr lang="en-US" dirty="0"/>
              <a:t>. The NIH believes the potential medical benefits of human pluripotent stem cell technology are compelling and worthy of pursuit in accordance with </a:t>
            </a:r>
            <a:r>
              <a:rPr lang="en-US" dirty="0">
                <a:solidFill>
                  <a:srgbClr val="FF0000"/>
                </a:solidFill>
              </a:rPr>
              <a:t>appropriate</a:t>
            </a:r>
            <a:r>
              <a:rPr lang="en-US" dirty="0"/>
              <a:t> ethical </a:t>
            </a:r>
            <a:r>
              <a:rPr lang="en-US" dirty="0" smtClean="0"/>
              <a:t>standards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100" b="1" dirty="0" smtClean="0"/>
              <a:t>– </a:t>
            </a:r>
            <a:r>
              <a:rPr lang="en-US" sz="1600" b="1" dirty="0" smtClean="0"/>
              <a:t>National Institution of Health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47987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Organs</a:t>
            </a:r>
          </a:p>
          <a:p>
            <a:pPr lvl="1"/>
            <a:r>
              <a:rPr lang="en-US" dirty="0"/>
              <a:t>In the United States, more than 84,000 men, women and children are waiting for organ </a:t>
            </a:r>
            <a:r>
              <a:rPr lang="en-US" dirty="0" smtClean="0"/>
              <a:t>transplants</a:t>
            </a:r>
          </a:p>
          <a:p>
            <a:pPr lvl="1"/>
            <a:r>
              <a:rPr lang="en-US" dirty="0" smtClean="0"/>
              <a:t>Organ Transplant List</a:t>
            </a:r>
          </a:p>
          <a:p>
            <a:r>
              <a:rPr lang="en-US" dirty="0" smtClean="0"/>
              <a:t>Potential Cures</a:t>
            </a:r>
          </a:p>
          <a:p>
            <a:pPr lvl="1"/>
            <a:r>
              <a:rPr lang="en-US" dirty="0" smtClean="0"/>
              <a:t>Parkinson's disease, diabetes, heart disease, multiple sclerosis, burns and spinal cord injuries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196215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3359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“A life is a life no matter how small”</a:t>
            </a:r>
          </a:p>
          <a:p>
            <a:pPr lvl="1"/>
            <a:r>
              <a:rPr lang="en-US" dirty="0" smtClean="0"/>
              <a:t>Considered murder of babies</a:t>
            </a:r>
          </a:p>
          <a:p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Human Embryos</a:t>
            </a:r>
          </a:p>
          <a:p>
            <a:pPr lvl="1"/>
            <a:r>
              <a:rPr lang="en-US" dirty="0" smtClean="0"/>
              <a:t>“Baby Killers”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mediad.publicbroadcasting.net/p/shared/npr/201402/184274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25051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0037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http://stemcells.nih.gov/info/basics/pages/basics2.aspx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http://discovermagazine.com/2014/jan-feb/05-stem-cell-future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http://www.cbsnews.com/news/ears-noses-grown-from-stem-cells-in-petri-dishes/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http://www.theguardian.com/science/2014/aug/24/lab-grown-cells-create-functioning-organ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107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</TotalTime>
  <Words>224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STEM Cells Organs</vt:lpstr>
      <vt:lpstr>STEM Cells?</vt:lpstr>
      <vt:lpstr>Stem Cells  Organs?</vt:lpstr>
      <vt:lpstr>What’s All the Fuss?</vt:lpstr>
      <vt:lpstr>Pro’s </vt:lpstr>
      <vt:lpstr>Con’s</vt:lpstr>
      <vt:lpstr>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 Organs</dc:title>
  <dc:creator>CC208</dc:creator>
  <cp:lastModifiedBy>Braydon Mallett</cp:lastModifiedBy>
  <cp:revision>6</cp:revision>
  <dcterms:created xsi:type="dcterms:W3CDTF">2015-05-19T03:15:21Z</dcterms:created>
  <dcterms:modified xsi:type="dcterms:W3CDTF">2015-05-19T16:08:00Z</dcterms:modified>
</cp:coreProperties>
</file>