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CF5E7196-A60D-4AC6-A663-551425C3E111}" type="datetimeFigureOut">
              <a:rPr lang="en-US" smtClean="0"/>
              <a:t>5/19/2015</a:t>
            </a:fld>
            <a:endParaRPr lang="en-US"/>
          </a:p>
        </p:txBody>
      </p:sp>
      <p:sp>
        <p:nvSpPr>
          <p:cNvPr id="16" name="Slide Number Placeholder 15"/>
          <p:cNvSpPr>
            <a:spLocks noGrp="1"/>
          </p:cNvSpPr>
          <p:nvPr>
            <p:ph type="sldNum" sz="quarter" idx="11"/>
          </p:nvPr>
        </p:nvSpPr>
        <p:spPr/>
        <p:txBody>
          <a:bodyPr/>
          <a:lstStyle/>
          <a:p>
            <a:fld id="{CCC26EC0-7A02-487F-BBD2-7C3BFEF8696A}"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5E7196-A60D-4AC6-A663-551425C3E111}"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C26EC0-7A02-487F-BBD2-7C3BFEF8696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5E7196-A60D-4AC6-A663-551425C3E111}"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C26EC0-7A02-487F-BBD2-7C3BFEF8696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CF5E7196-A60D-4AC6-A663-551425C3E111}" type="datetimeFigureOut">
              <a:rPr lang="en-US" smtClean="0"/>
              <a:t>5/19/2015</a:t>
            </a:fld>
            <a:endParaRPr lang="en-US"/>
          </a:p>
        </p:txBody>
      </p:sp>
      <p:sp>
        <p:nvSpPr>
          <p:cNvPr id="15" name="Slide Number Placeholder 14"/>
          <p:cNvSpPr>
            <a:spLocks noGrp="1"/>
          </p:cNvSpPr>
          <p:nvPr>
            <p:ph type="sldNum" sz="quarter" idx="11"/>
          </p:nvPr>
        </p:nvSpPr>
        <p:spPr/>
        <p:txBody>
          <a:bodyPr/>
          <a:lstStyle/>
          <a:p>
            <a:fld id="{CCC26EC0-7A02-487F-BBD2-7C3BFEF8696A}"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CF5E7196-A60D-4AC6-A663-551425C3E111}" type="datetimeFigureOut">
              <a:rPr lang="en-US" smtClean="0"/>
              <a:t>5/19/2015</a:t>
            </a:fld>
            <a:endParaRPr lang="en-US"/>
          </a:p>
        </p:txBody>
      </p:sp>
      <p:sp>
        <p:nvSpPr>
          <p:cNvPr id="13" name="Slide Number Placeholder 12"/>
          <p:cNvSpPr>
            <a:spLocks noGrp="1"/>
          </p:cNvSpPr>
          <p:nvPr>
            <p:ph type="sldNum" sz="quarter" idx="11"/>
          </p:nvPr>
        </p:nvSpPr>
        <p:spPr/>
        <p:txBody>
          <a:bodyPr/>
          <a:lstStyle/>
          <a:p>
            <a:fld id="{CCC26EC0-7A02-487F-BBD2-7C3BFEF8696A}"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CF5E7196-A60D-4AC6-A663-551425C3E111}" type="datetimeFigureOut">
              <a:rPr lang="en-US" smtClean="0"/>
              <a:t>5/19/2015</a:t>
            </a:fld>
            <a:endParaRPr lang="en-US"/>
          </a:p>
        </p:txBody>
      </p:sp>
      <p:sp>
        <p:nvSpPr>
          <p:cNvPr id="9" name="Slide Number Placeholder 8"/>
          <p:cNvSpPr>
            <a:spLocks noGrp="1"/>
          </p:cNvSpPr>
          <p:nvPr>
            <p:ph type="sldNum" sz="quarter" idx="11"/>
          </p:nvPr>
        </p:nvSpPr>
        <p:spPr/>
        <p:txBody>
          <a:bodyPr/>
          <a:lstStyle/>
          <a:p>
            <a:fld id="{CCC26EC0-7A02-487F-BBD2-7C3BFEF8696A}"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CF5E7196-A60D-4AC6-A663-551425C3E111}" type="datetimeFigureOut">
              <a:rPr lang="en-US" smtClean="0"/>
              <a:t>5/19/2015</a:t>
            </a:fld>
            <a:endParaRPr lang="en-US"/>
          </a:p>
        </p:txBody>
      </p:sp>
      <p:sp>
        <p:nvSpPr>
          <p:cNvPr id="15" name="Slide Number Placeholder 14"/>
          <p:cNvSpPr>
            <a:spLocks noGrp="1"/>
          </p:cNvSpPr>
          <p:nvPr>
            <p:ph type="sldNum" sz="quarter" idx="11"/>
          </p:nvPr>
        </p:nvSpPr>
        <p:spPr/>
        <p:txBody>
          <a:bodyPr/>
          <a:lstStyle/>
          <a:p>
            <a:fld id="{CCC26EC0-7A02-487F-BBD2-7C3BFEF8696A}"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CF5E7196-A60D-4AC6-A663-551425C3E111}" type="datetimeFigureOut">
              <a:rPr lang="en-US" smtClean="0"/>
              <a:t>5/19/2015</a:t>
            </a:fld>
            <a:endParaRPr lang="en-US"/>
          </a:p>
        </p:txBody>
      </p:sp>
      <p:sp>
        <p:nvSpPr>
          <p:cNvPr id="8" name="Slide Number Placeholder 7"/>
          <p:cNvSpPr>
            <a:spLocks noGrp="1"/>
          </p:cNvSpPr>
          <p:nvPr>
            <p:ph type="sldNum" sz="quarter" idx="11"/>
          </p:nvPr>
        </p:nvSpPr>
        <p:spPr/>
        <p:txBody>
          <a:bodyPr/>
          <a:lstStyle/>
          <a:p>
            <a:fld id="{CCC26EC0-7A02-487F-BBD2-7C3BFEF8696A}"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F5E7196-A60D-4AC6-A663-551425C3E111}" type="datetimeFigureOut">
              <a:rPr lang="en-US" smtClean="0"/>
              <a:t>5/19/2015</a:t>
            </a:fld>
            <a:endParaRPr lang="en-US"/>
          </a:p>
        </p:txBody>
      </p:sp>
      <p:sp>
        <p:nvSpPr>
          <p:cNvPr id="6" name="Slide Number Placeholder 5"/>
          <p:cNvSpPr>
            <a:spLocks noGrp="1"/>
          </p:cNvSpPr>
          <p:nvPr>
            <p:ph type="sldNum" sz="quarter" idx="11"/>
          </p:nvPr>
        </p:nvSpPr>
        <p:spPr/>
        <p:txBody>
          <a:bodyPr/>
          <a:lstStyle/>
          <a:p>
            <a:fld id="{CCC26EC0-7A02-487F-BBD2-7C3BFEF8696A}"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CF5E7196-A60D-4AC6-A663-551425C3E111}" type="datetimeFigureOut">
              <a:rPr lang="en-US" smtClean="0"/>
              <a:t>5/19/2015</a:t>
            </a:fld>
            <a:endParaRPr lang="en-US"/>
          </a:p>
        </p:txBody>
      </p:sp>
      <p:sp>
        <p:nvSpPr>
          <p:cNvPr id="16" name="Slide Number Placeholder 15"/>
          <p:cNvSpPr>
            <a:spLocks noGrp="1"/>
          </p:cNvSpPr>
          <p:nvPr>
            <p:ph type="sldNum" sz="quarter" idx="11"/>
          </p:nvPr>
        </p:nvSpPr>
        <p:spPr/>
        <p:txBody>
          <a:bodyPr/>
          <a:lstStyle/>
          <a:p>
            <a:fld id="{CCC26EC0-7A02-487F-BBD2-7C3BFEF8696A}"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CF5E7196-A60D-4AC6-A663-551425C3E111}" type="datetimeFigureOut">
              <a:rPr lang="en-US" smtClean="0"/>
              <a:t>5/19/2015</a:t>
            </a:fld>
            <a:endParaRPr lang="en-US"/>
          </a:p>
        </p:txBody>
      </p:sp>
      <p:sp>
        <p:nvSpPr>
          <p:cNvPr id="14" name="Slide Number Placeholder 13"/>
          <p:cNvSpPr>
            <a:spLocks noGrp="1"/>
          </p:cNvSpPr>
          <p:nvPr>
            <p:ph type="sldNum" sz="quarter" idx="11"/>
          </p:nvPr>
        </p:nvSpPr>
        <p:spPr/>
        <p:txBody>
          <a:bodyPr/>
          <a:lstStyle/>
          <a:p>
            <a:fld id="{CCC26EC0-7A02-487F-BBD2-7C3BFEF8696A}"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CF5E7196-A60D-4AC6-A663-551425C3E111}" type="datetimeFigureOut">
              <a:rPr lang="en-US" smtClean="0"/>
              <a:t>5/19/2015</a:t>
            </a:fld>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CCC26EC0-7A02-487F-BBD2-7C3BFEF8696A}"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tuskegee.edu/about_us/centers_of_excellence/bioethics_center/about_the_usphs_syphilis_study.asp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543800" cy="2152650"/>
          </a:xfrm>
        </p:spPr>
        <p:txBody>
          <a:bodyPr/>
          <a:lstStyle/>
          <a:p>
            <a:r>
              <a:rPr lang="en-US" dirty="0" smtClean="0">
                <a:solidFill>
                  <a:srgbClr val="00B0F0"/>
                </a:solidFill>
              </a:rPr>
              <a:t>Tuskegee Syphilis Study</a:t>
            </a:r>
            <a:endParaRPr lang="en-US" dirty="0">
              <a:solidFill>
                <a:srgbClr val="00B0F0"/>
              </a:solidFill>
            </a:endParaRPr>
          </a:p>
        </p:txBody>
      </p:sp>
      <p:sp>
        <p:nvSpPr>
          <p:cNvPr id="3" name="Subtitle 2"/>
          <p:cNvSpPr>
            <a:spLocks noGrp="1"/>
          </p:cNvSpPr>
          <p:nvPr>
            <p:ph type="subTitle" idx="1"/>
          </p:nvPr>
        </p:nvSpPr>
        <p:spPr/>
        <p:txBody>
          <a:bodyPr>
            <a:normAutofit lnSpcReduction="10000"/>
          </a:bodyPr>
          <a:lstStyle/>
          <a:p>
            <a:r>
              <a:rPr lang="en-US" dirty="0" smtClean="0">
                <a:solidFill>
                  <a:schemeClr val="accent2">
                    <a:lumMod val="60000"/>
                    <a:lumOff val="40000"/>
                  </a:schemeClr>
                </a:solidFill>
              </a:rPr>
              <a:t>Did doctors really let patients die without treating them?</a:t>
            </a:r>
            <a:endParaRPr lang="en-US" dirty="0">
              <a:solidFill>
                <a:schemeClr val="accent2">
                  <a:lumMod val="60000"/>
                  <a:lumOff val="40000"/>
                </a:schemeClr>
              </a:solidFill>
            </a:endParaRPr>
          </a:p>
        </p:txBody>
      </p:sp>
    </p:spTree>
    <p:extLst>
      <p:ext uri="{BB962C8B-B14F-4D97-AF65-F5344CB8AC3E}">
        <p14:creationId xmlns:p14="http://schemas.microsoft.com/office/powerpoint/2010/main" val="2783296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8288" indent="0">
              <a:buNone/>
            </a:pPr>
            <a:r>
              <a:rPr lang="en-US" dirty="0" smtClean="0"/>
              <a:t>This study was created to record the natural history of Syphilis in Native Americans. The official name of the study was “Tuskegee Study of Untreated Syphilis in the Negro Male.” At the beginning of the study, there were no proven treatments for the disease at the time.</a:t>
            </a:r>
            <a:endParaRPr lang="en-US" dirty="0"/>
          </a:p>
        </p:txBody>
      </p:sp>
      <p:sp>
        <p:nvSpPr>
          <p:cNvPr id="3" name="Title 2"/>
          <p:cNvSpPr>
            <a:spLocks noGrp="1"/>
          </p:cNvSpPr>
          <p:nvPr>
            <p:ph type="title"/>
          </p:nvPr>
        </p:nvSpPr>
        <p:spPr/>
        <p:txBody>
          <a:bodyPr/>
          <a:lstStyle/>
          <a:p>
            <a:pPr algn="r"/>
            <a:r>
              <a:rPr lang="en-US" dirty="0" smtClean="0"/>
              <a:t>What is it?</a:t>
            </a:r>
            <a:endParaRPr lang="en-US" dirty="0"/>
          </a:p>
        </p:txBody>
      </p:sp>
    </p:spTree>
    <p:extLst>
      <p:ext uri="{BB962C8B-B14F-4D97-AF65-F5344CB8AC3E}">
        <p14:creationId xmlns:p14="http://schemas.microsoft.com/office/powerpoint/2010/main" val="3951280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8288" indent="0">
              <a:buNone/>
            </a:pPr>
            <a:r>
              <a:rPr lang="en-US" dirty="0" smtClean="0"/>
              <a:t>There were 600 men involved. 399 of them were part of the experimental group and 201 were involved in the control group. The men were offered medical care and survivor’s insurance. Most were poor </a:t>
            </a:r>
            <a:r>
              <a:rPr lang="en-US" smtClean="0"/>
              <a:t>and illiterate.</a:t>
            </a:r>
            <a:endParaRPr lang="en-US" dirty="0"/>
          </a:p>
        </p:txBody>
      </p:sp>
      <p:sp>
        <p:nvSpPr>
          <p:cNvPr id="3" name="Title 2"/>
          <p:cNvSpPr>
            <a:spLocks noGrp="1"/>
          </p:cNvSpPr>
          <p:nvPr>
            <p:ph type="title"/>
          </p:nvPr>
        </p:nvSpPr>
        <p:spPr/>
        <p:txBody>
          <a:bodyPr/>
          <a:lstStyle/>
          <a:p>
            <a:r>
              <a:rPr lang="en-US" dirty="0" smtClean="0"/>
              <a:t>Who was involved?</a:t>
            </a:r>
            <a:endParaRPr lang="en-US" dirty="0"/>
          </a:p>
        </p:txBody>
      </p:sp>
    </p:spTree>
    <p:extLst>
      <p:ext uri="{BB962C8B-B14F-4D97-AF65-F5344CB8AC3E}">
        <p14:creationId xmlns:p14="http://schemas.microsoft.com/office/powerpoint/2010/main" val="1273282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8288" indent="0">
              <a:buNone/>
            </a:pPr>
            <a:r>
              <a:rPr lang="en-US" dirty="0" smtClean="0"/>
              <a:t>There was no treatment for Syphilis when the experiment was began but when penicillin became the standard medicine treatment was withheld from patients as to not effect the experiment.</a:t>
            </a:r>
            <a:endParaRPr lang="en-US" dirty="0"/>
          </a:p>
        </p:txBody>
      </p:sp>
      <p:sp>
        <p:nvSpPr>
          <p:cNvPr id="3" name="Title 2"/>
          <p:cNvSpPr>
            <a:spLocks noGrp="1"/>
          </p:cNvSpPr>
          <p:nvPr>
            <p:ph type="title"/>
          </p:nvPr>
        </p:nvSpPr>
        <p:spPr/>
        <p:txBody>
          <a:bodyPr/>
          <a:lstStyle/>
          <a:p>
            <a:pPr algn="r"/>
            <a:r>
              <a:rPr lang="en-US" dirty="0" smtClean="0"/>
              <a:t>What happened?</a:t>
            </a:r>
            <a:endParaRPr lang="en-US" dirty="0"/>
          </a:p>
        </p:txBody>
      </p:sp>
    </p:spTree>
    <p:extLst>
      <p:ext uri="{BB962C8B-B14F-4D97-AF65-F5344CB8AC3E}">
        <p14:creationId xmlns:p14="http://schemas.microsoft.com/office/powerpoint/2010/main" val="3956213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8288" indent="0">
              <a:buNone/>
            </a:pPr>
            <a:r>
              <a:rPr lang="en-US" dirty="0" smtClean="0"/>
              <a:t>When the study ended after the 15 year time span between 1932-1947, dozens of people had died from the disease, yet penicillin could have cured them. Attorney Fred Gray filed a class-action suit on behalf of the men, wives and children effected by the study. It ended with a settlement of $9 million for the men involved in the study.</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71699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8288" indent="0">
              <a:buNone/>
            </a:pPr>
            <a:r>
              <a:rPr lang="en-US" dirty="0" smtClean="0"/>
              <a:t>Some may argue that it was right to hold the medicine as not to affect an important study but was it really right to let dozens of humans die when they could’ve been helped?</a:t>
            </a:r>
            <a:endParaRPr lang="en-US" dirty="0"/>
          </a:p>
        </p:txBody>
      </p:sp>
      <p:sp>
        <p:nvSpPr>
          <p:cNvPr id="3" name="Title 2"/>
          <p:cNvSpPr>
            <a:spLocks noGrp="1"/>
          </p:cNvSpPr>
          <p:nvPr>
            <p:ph type="title"/>
          </p:nvPr>
        </p:nvSpPr>
        <p:spPr/>
        <p:txBody>
          <a:bodyPr/>
          <a:lstStyle/>
          <a:p>
            <a:r>
              <a:rPr lang="en-US" dirty="0" smtClean="0"/>
              <a:t>Was it right or wrong?</a:t>
            </a:r>
            <a:endParaRPr lang="en-US" dirty="0"/>
          </a:p>
        </p:txBody>
      </p:sp>
    </p:spTree>
    <p:extLst>
      <p:ext uri="{BB962C8B-B14F-4D97-AF65-F5344CB8AC3E}">
        <p14:creationId xmlns:p14="http://schemas.microsoft.com/office/powerpoint/2010/main" val="1106239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8288" indent="0">
              <a:buNone/>
            </a:pPr>
            <a:r>
              <a:rPr lang="en-US" dirty="0">
                <a:hlinkClick r:id="rId2"/>
              </a:rPr>
              <a:t>http://</a:t>
            </a:r>
            <a:r>
              <a:rPr lang="en-US" dirty="0" smtClean="0">
                <a:hlinkClick r:id="rId2"/>
              </a:rPr>
              <a:t>www.tuskegee.edu/about_us/centers_of_excellence/bioethics_center/about_the_usphs_syphilis_study.aspx</a:t>
            </a:r>
            <a:r>
              <a:rPr lang="en-US" dirty="0" smtClean="0"/>
              <a:t> </a:t>
            </a:r>
            <a:endParaRPr lang="en-US" dirty="0"/>
          </a:p>
        </p:txBody>
      </p:sp>
    </p:spTree>
    <p:extLst>
      <p:ext uri="{BB962C8B-B14F-4D97-AF65-F5344CB8AC3E}">
        <p14:creationId xmlns:p14="http://schemas.microsoft.com/office/powerpoint/2010/main" val="38860604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42</TotalTime>
  <Words>257</Words>
  <Application>Microsoft Office PowerPoint</Application>
  <PresentationFormat>On-screen Show (4:3)</PresentationFormat>
  <Paragraphs>12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Elemental</vt:lpstr>
      <vt:lpstr>Tuskegee Syphilis Study</vt:lpstr>
      <vt:lpstr>What is it?</vt:lpstr>
      <vt:lpstr>Who was involved?</vt:lpstr>
      <vt:lpstr>What happened?</vt:lpstr>
      <vt:lpstr>PowerPoint Presentation</vt:lpstr>
      <vt:lpstr>Was it right or wrong?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Tuskegee Syphilis Study</dc:title>
  <dc:creator>Autumn Wieczorek</dc:creator>
  <cp:lastModifiedBy>Autumn Wieczorek</cp:lastModifiedBy>
  <cp:revision>6</cp:revision>
  <dcterms:created xsi:type="dcterms:W3CDTF">2015-05-15T19:10:27Z</dcterms:created>
  <dcterms:modified xsi:type="dcterms:W3CDTF">2015-05-19T19:27:15Z</dcterms:modified>
</cp:coreProperties>
</file>