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085ABAD-58EF-401D-B257-00D969A05AE4}" type="datetimeFigureOut">
              <a:rPr lang="en-US" smtClean="0"/>
              <a:t>5/19/2015</a:t>
            </a:fld>
            <a:endParaRPr lang="en-US"/>
          </a:p>
        </p:txBody>
      </p:sp>
      <p:sp>
        <p:nvSpPr>
          <p:cNvPr id="16" name="Slide Number Placeholder 15"/>
          <p:cNvSpPr>
            <a:spLocks noGrp="1"/>
          </p:cNvSpPr>
          <p:nvPr>
            <p:ph type="sldNum" sz="quarter" idx="11"/>
          </p:nvPr>
        </p:nvSpPr>
        <p:spPr/>
        <p:txBody>
          <a:bodyPr/>
          <a:lstStyle/>
          <a:p>
            <a:fld id="{5F66F600-DF31-4D5D-B6E5-3E61168627D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85ABAD-58EF-401D-B257-00D969A05AE4}"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6F600-DF31-4D5D-B6E5-3E61168627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85ABAD-58EF-401D-B257-00D969A05AE4}"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6F600-DF31-4D5D-B6E5-3E61168627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085ABAD-58EF-401D-B257-00D969A05AE4}" type="datetimeFigureOut">
              <a:rPr lang="en-US" smtClean="0"/>
              <a:t>5/19/2015</a:t>
            </a:fld>
            <a:endParaRPr lang="en-US"/>
          </a:p>
        </p:txBody>
      </p:sp>
      <p:sp>
        <p:nvSpPr>
          <p:cNvPr id="15" name="Slide Number Placeholder 14"/>
          <p:cNvSpPr>
            <a:spLocks noGrp="1"/>
          </p:cNvSpPr>
          <p:nvPr>
            <p:ph type="sldNum" sz="quarter" idx="15"/>
          </p:nvPr>
        </p:nvSpPr>
        <p:spPr/>
        <p:txBody>
          <a:bodyPr/>
          <a:lstStyle>
            <a:lvl1pPr algn="ctr">
              <a:defRPr/>
            </a:lvl1pPr>
          </a:lstStyle>
          <a:p>
            <a:fld id="{5F66F600-DF31-4D5D-B6E5-3E61168627DA}"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085ABAD-58EF-401D-B257-00D969A05AE4}"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6F600-DF31-4D5D-B6E5-3E61168627DA}" type="slidenum">
              <a:rPr lang="en-US" smtClean="0"/>
              <a:t>‹#›</a:t>
            </a:fld>
            <a:endParaRPr lang="en-US"/>
          </a:p>
        </p:txBody>
      </p:sp>
      <p:sp>
        <p:nvSpPr>
          <p:cNvPr id="2" name="Title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085ABAD-58EF-401D-B257-00D969A05AE4}"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6F600-DF31-4D5D-B6E5-3E61168627D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609600" y="1524000"/>
            <a:ext cx="54132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524000"/>
            <a:ext cx="54132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F66F600-DF31-4D5D-B6E5-3E61168627DA}"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085ABAD-58EF-401D-B257-00D969A05AE4}" type="datetimeFigureOut">
              <a:rPr lang="en-US" smtClean="0"/>
              <a:t>5/19/2015</a:t>
            </a:fld>
            <a:endParaRPr lang="en-US"/>
          </a:p>
        </p:txBody>
      </p: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609600" y="2201896"/>
            <a:ext cx="53848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6199717" y="2201896"/>
            <a:ext cx="53848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155448"/>
            <a:ext cx="109728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85ABAD-58EF-401D-B257-00D969A05AE4}"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6F600-DF31-4D5D-B6E5-3E61168627D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5ABAD-58EF-401D-B257-00D969A05AE4}"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6F600-DF31-4D5D-B6E5-3E61168627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085ABAD-58EF-401D-B257-00D969A05AE4}" type="datetimeFigureOut">
              <a:rPr lang="en-US" smtClean="0"/>
              <a:t>5/19/2015</a:t>
            </a:fld>
            <a:endParaRPr lang="en-US"/>
          </a:p>
        </p:txBody>
      </p:sp>
      <p:sp>
        <p:nvSpPr>
          <p:cNvPr id="9" name="Slide Number Placeholder 8"/>
          <p:cNvSpPr>
            <a:spLocks noGrp="1"/>
          </p:cNvSpPr>
          <p:nvPr>
            <p:ph type="sldNum" sz="quarter" idx="15"/>
          </p:nvPr>
        </p:nvSpPr>
        <p:spPr/>
        <p:txBody>
          <a:bodyPr/>
          <a:lstStyle/>
          <a:p>
            <a:fld id="{5F66F600-DF31-4D5D-B6E5-3E61168627DA}"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085ABAD-58EF-401D-B257-00D969A05AE4}" type="datetimeFigureOut">
              <a:rPr lang="en-US" smtClean="0"/>
              <a:t>5/19/2015</a:t>
            </a:fld>
            <a:endParaRPr lang="en-US"/>
          </a:p>
        </p:txBody>
      </p:sp>
      <p:sp>
        <p:nvSpPr>
          <p:cNvPr id="9" name="Slide Number Placeholder 8"/>
          <p:cNvSpPr>
            <a:spLocks noGrp="1"/>
          </p:cNvSpPr>
          <p:nvPr>
            <p:ph type="sldNum" sz="quarter" idx="11"/>
          </p:nvPr>
        </p:nvSpPr>
        <p:spPr/>
        <p:txBody>
          <a:bodyPr/>
          <a:lstStyle/>
          <a:p>
            <a:fld id="{5F66F600-DF31-4D5D-B6E5-3E61168627D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D085ABAD-58EF-401D-B257-00D969A05AE4}" type="datetimeFigureOut">
              <a:rPr lang="en-US" smtClean="0"/>
              <a:t>5/19/2015</a:t>
            </a:fld>
            <a:endParaRPr lang="en-US"/>
          </a:p>
        </p:txBody>
      </p:sp>
      <p:sp>
        <p:nvSpPr>
          <p:cNvPr id="10" name="Footer Placeholder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F66F600-DF31-4D5D-B6E5-3E61168627DA}" type="slidenum">
              <a:rPr lang="en-US" smtClean="0"/>
              <a:t>‹#›</a:t>
            </a:fld>
            <a:endParaRPr lang="en-US"/>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Sam </a:t>
            </a:r>
            <a:r>
              <a:rPr lang="en-US" dirty="0" err="1" smtClean="0"/>
              <a:t>Silvernagel</a:t>
            </a:r>
            <a:r>
              <a:rPr lang="en-US" dirty="0" smtClean="0"/>
              <a:t>, Alex Tomaszewski </a:t>
            </a:r>
            <a:endParaRPr lang="en-US" dirty="0"/>
          </a:p>
        </p:txBody>
      </p:sp>
      <p:sp>
        <p:nvSpPr>
          <p:cNvPr id="2" name="Title 1"/>
          <p:cNvSpPr>
            <a:spLocks noGrp="1"/>
          </p:cNvSpPr>
          <p:nvPr>
            <p:ph type="ctrTitle"/>
          </p:nvPr>
        </p:nvSpPr>
        <p:spPr>
          <a:xfrm>
            <a:off x="1524000" y="1122363"/>
            <a:ext cx="9144000" cy="1392237"/>
          </a:xfrm>
        </p:spPr>
        <p:txBody>
          <a:bodyPr/>
          <a:lstStyle/>
          <a:p>
            <a:r>
              <a:rPr lang="en-US" dirty="0"/>
              <a:t>C</a:t>
            </a:r>
            <a:r>
              <a:rPr lang="en-US" dirty="0" smtClean="0"/>
              <a:t>hernobyl</a:t>
            </a:r>
            <a:endParaRPr lang="en-US" dirty="0"/>
          </a:p>
        </p:txBody>
      </p:sp>
    </p:spTree>
    <p:extLst>
      <p:ext uri="{BB962C8B-B14F-4D97-AF65-F5344CB8AC3E}">
        <p14:creationId xmlns:p14="http://schemas.microsoft.com/office/powerpoint/2010/main" val="1442549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April 26, 1986</a:t>
            </a:r>
          </a:p>
          <a:p>
            <a:r>
              <a:rPr lang="en-US" dirty="0" smtClean="0"/>
              <a:t>Chernobyl is a city in the Ukraine</a:t>
            </a:r>
          </a:p>
          <a:p>
            <a:r>
              <a:rPr lang="en-US" dirty="0" smtClean="0"/>
              <a:t>Chernobyl is former USSR</a:t>
            </a:r>
          </a:p>
          <a:p>
            <a:endParaRPr lang="en-US" dirty="0" smtClean="0"/>
          </a:p>
          <a:p>
            <a:endParaRPr lang="en-US" dirty="0"/>
          </a:p>
        </p:txBody>
      </p:sp>
      <p:sp>
        <p:nvSpPr>
          <p:cNvPr id="2" name="Title 1"/>
          <p:cNvSpPr>
            <a:spLocks noGrp="1"/>
          </p:cNvSpPr>
          <p:nvPr>
            <p:ph type="title"/>
          </p:nvPr>
        </p:nvSpPr>
        <p:spPr/>
        <p:txBody>
          <a:bodyPr/>
          <a:lstStyle/>
          <a:p>
            <a:r>
              <a:rPr lang="en-US" dirty="0" smtClean="0"/>
              <a:t>When and Where</a:t>
            </a:r>
            <a:endParaRPr lang="en-US" dirty="0"/>
          </a:p>
        </p:txBody>
      </p:sp>
    </p:spTree>
    <p:extLst>
      <p:ext uri="{BB962C8B-B14F-4D97-AF65-F5344CB8AC3E}">
        <p14:creationId xmlns:p14="http://schemas.microsoft.com/office/powerpoint/2010/main" val="3483691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accident at Chernobyl happened at the fourth unit of the nuclear power station </a:t>
            </a:r>
          </a:p>
          <a:p>
            <a:r>
              <a:rPr lang="en-US" dirty="0" smtClean="0"/>
              <a:t>The operating crew was testing the turbines and their ability to power the coolant pumps</a:t>
            </a:r>
          </a:p>
          <a:p>
            <a:r>
              <a:rPr lang="en-US" dirty="0" smtClean="0"/>
              <a:t>Power was turned down, but went to low. When an attempt was made to turn it back up, the power surged, and the plant went up into flames, releasing massive amounts of radiation into the environment.</a:t>
            </a:r>
            <a:endParaRPr lang="en-US" dirty="0"/>
          </a:p>
        </p:txBody>
      </p:sp>
      <p:sp>
        <p:nvSpPr>
          <p:cNvPr id="2" name="Title 1"/>
          <p:cNvSpPr>
            <a:spLocks noGrp="1"/>
          </p:cNvSpPr>
          <p:nvPr>
            <p:ph type="title"/>
          </p:nvPr>
        </p:nvSpPr>
        <p:spPr/>
        <p:txBody>
          <a:bodyPr/>
          <a:lstStyle/>
          <a:p>
            <a:r>
              <a:rPr lang="en-US" dirty="0" smtClean="0"/>
              <a:t>What happened</a:t>
            </a:r>
            <a:endParaRPr lang="en-US" dirty="0"/>
          </a:p>
        </p:txBody>
      </p:sp>
    </p:spTree>
    <p:extLst>
      <p:ext uri="{BB962C8B-B14F-4D97-AF65-F5344CB8AC3E}">
        <p14:creationId xmlns:p14="http://schemas.microsoft.com/office/powerpoint/2010/main" val="126979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Attempts were made to put out fire with sand, lead and water, but this only made the problem worse. </a:t>
            </a:r>
            <a:endParaRPr lang="en-US" dirty="0"/>
          </a:p>
          <a:p>
            <a:r>
              <a:rPr lang="en-US" dirty="0" smtClean="0"/>
              <a:t>The last attempt to put out the fire was by using liquid nitrogen.</a:t>
            </a:r>
          </a:p>
          <a:p>
            <a:r>
              <a:rPr lang="en-US" dirty="0" smtClean="0"/>
              <a:t>It took a total of five hours to put out the devastating fire.</a:t>
            </a:r>
            <a:endParaRPr lang="en-US" dirty="0" smtClean="0"/>
          </a:p>
        </p:txBody>
      </p:sp>
      <p:sp>
        <p:nvSpPr>
          <p:cNvPr id="2" name="Title 1"/>
          <p:cNvSpPr>
            <a:spLocks noGrp="1"/>
          </p:cNvSpPr>
          <p:nvPr>
            <p:ph type="title"/>
          </p:nvPr>
        </p:nvSpPr>
        <p:spPr/>
        <p:txBody>
          <a:bodyPr/>
          <a:lstStyle/>
          <a:p>
            <a:r>
              <a:rPr lang="en-US" dirty="0" smtClean="0"/>
              <a:t>Cleanup </a:t>
            </a:r>
            <a:endParaRPr lang="en-US" dirty="0"/>
          </a:p>
        </p:txBody>
      </p:sp>
    </p:spTree>
    <p:extLst>
      <p:ext uri="{BB962C8B-B14F-4D97-AF65-F5344CB8AC3E}">
        <p14:creationId xmlns:p14="http://schemas.microsoft.com/office/powerpoint/2010/main" val="3807428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About 800,000 people involved in </a:t>
            </a:r>
            <a:r>
              <a:rPr lang="en-US" dirty="0" smtClean="0"/>
              <a:t>cleanup.</a:t>
            </a:r>
            <a:endParaRPr lang="en-US" dirty="0" smtClean="0"/>
          </a:p>
          <a:p>
            <a:r>
              <a:rPr lang="en-US" dirty="0" smtClean="0"/>
              <a:t>300,000 of those received extremely high amounts of </a:t>
            </a:r>
            <a:r>
              <a:rPr lang="en-US" dirty="0" smtClean="0"/>
              <a:t>radiation and 100,000 of them died from cancer. Those who survived suffered from serious medical conditions.</a:t>
            </a:r>
            <a:endParaRPr lang="en-US" dirty="0" smtClean="0"/>
          </a:p>
          <a:p>
            <a:r>
              <a:rPr lang="en-US" dirty="0" smtClean="0"/>
              <a:t>Four hundred times more radioactive material was released from Chernobyl than by the atomic bombing of </a:t>
            </a:r>
            <a:r>
              <a:rPr lang="en-US" dirty="0" smtClean="0"/>
              <a:t>Hiroshima.</a:t>
            </a:r>
            <a:endParaRPr lang="en-US" dirty="0" smtClean="0"/>
          </a:p>
          <a:p>
            <a:r>
              <a:rPr lang="en-US" dirty="0" smtClean="0"/>
              <a:t>Approximately  1000 kilometers of land was significantly contaminated with </a:t>
            </a:r>
            <a:r>
              <a:rPr lang="en-US" dirty="0" smtClean="0"/>
              <a:t>fallout with the worst hit regions being Belarus</a:t>
            </a:r>
            <a:r>
              <a:rPr lang="en-US" dirty="0" smtClean="0"/>
              <a:t>, Ukraine and Russia.</a:t>
            </a:r>
          </a:p>
          <a:p>
            <a:r>
              <a:rPr lang="en-US" dirty="0" smtClean="0"/>
              <a:t>The </a:t>
            </a:r>
            <a:r>
              <a:rPr lang="en-US" smtClean="0"/>
              <a:t>truth is, </a:t>
            </a:r>
            <a:r>
              <a:rPr lang="en-US" dirty="0" smtClean="0"/>
              <a:t>that Chernobyl will be radioactive for as long as there will be humans on this earth, so there have been few clean </a:t>
            </a:r>
            <a:r>
              <a:rPr lang="en-US" smtClean="0"/>
              <a:t>up attempts made, </a:t>
            </a:r>
            <a:r>
              <a:rPr lang="en-US" dirty="0" smtClean="0"/>
              <a:t>outside </a:t>
            </a:r>
            <a:r>
              <a:rPr lang="en-US" smtClean="0"/>
              <a:t>of putting out </a:t>
            </a:r>
            <a:r>
              <a:rPr lang="en-US" dirty="0" smtClean="0"/>
              <a:t>the fire.</a:t>
            </a:r>
          </a:p>
          <a:p>
            <a:pPr marL="0" indent="0">
              <a:buNone/>
            </a:pPr>
            <a:endParaRPr lang="en-US" dirty="0"/>
          </a:p>
        </p:txBody>
      </p:sp>
      <p:sp>
        <p:nvSpPr>
          <p:cNvPr id="2" name="Title 1"/>
          <p:cNvSpPr>
            <a:spLocks noGrp="1"/>
          </p:cNvSpPr>
          <p:nvPr>
            <p:ph type="title"/>
          </p:nvPr>
        </p:nvSpPr>
        <p:spPr/>
        <p:txBody>
          <a:bodyPr/>
          <a:lstStyle/>
          <a:p>
            <a:r>
              <a:rPr lang="en-US" dirty="0" smtClean="0"/>
              <a:t>Aftermath</a:t>
            </a:r>
            <a:endParaRPr lang="en-US" dirty="0"/>
          </a:p>
        </p:txBody>
      </p:sp>
    </p:spTree>
    <p:extLst>
      <p:ext uri="{BB962C8B-B14F-4D97-AF65-F5344CB8AC3E}">
        <p14:creationId xmlns:p14="http://schemas.microsoft.com/office/powerpoint/2010/main" val="26517414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38</TotalTime>
  <Words>261</Words>
  <Application>Microsoft Office PowerPoint</Application>
  <PresentationFormat>Custom</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Chernobyl</vt:lpstr>
      <vt:lpstr>When and Where</vt:lpstr>
      <vt:lpstr>What happened</vt:lpstr>
      <vt:lpstr>Cleanup </vt:lpstr>
      <vt:lpstr>Aftermath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Chernobyl</dc:title>
  <dc:creator>Alex Tomaszewski</dc:creator>
  <cp:lastModifiedBy>Alex Tomaszewski</cp:lastModifiedBy>
  <cp:revision>7</cp:revision>
  <dcterms:created xsi:type="dcterms:W3CDTF">2015-05-15T14:02:43Z</dcterms:created>
  <dcterms:modified xsi:type="dcterms:W3CDTF">2015-05-19T15:32:18Z</dcterms:modified>
</cp:coreProperties>
</file>