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CAA68A-D834-44EA-B06F-E85522AF2A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11B6BA-F534-4C54-AB02-B8B20AD898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tionalgeographic.com/news/2013/03/130312--deextinction-conservation-animals-science-extinction-biodiversity-habitat-environme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Should we Clone Extinct Species?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By: Morgan Logue and Piper Schulz</a:t>
            </a:r>
            <a:endParaRPr lang="en-US" sz="2000" dirty="0"/>
          </a:p>
        </p:txBody>
      </p:sp>
      <p:pic>
        <p:nvPicPr>
          <p:cNvPr id="1026" name="Picture 2" descr="http://www.kew.org/files/styles/content_featured/public/assets/KPPCONT_034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2503064" cy="16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c.net.au/reslib/201302/r1070402_12626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stverse.wpengine.netdna-cdn.com/wp-content/uploads/2009/07/picture-1-112-t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8" y="2514600"/>
            <a:ext cx="3156532" cy="20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3508977"/>
          </a:xfrm>
        </p:spPr>
        <p:txBody>
          <a:bodyPr/>
          <a:lstStyle/>
          <a:p>
            <a:r>
              <a:rPr lang="en-US" dirty="0" smtClean="0"/>
              <a:t>Preserve Biodiversity</a:t>
            </a:r>
          </a:p>
          <a:p>
            <a:r>
              <a:rPr lang="en-US" dirty="0" smtClean="0"/>
              <a:t>Restore ecosystems</a:t>
            </a:r>
          </a:p>
          <a:p>
            <a:r>
              <a:rPr lang="en-US" dirty="0" smtClean="0"/>
              <a:t>Learn how to prevent extinction</a:t>
            </a:r>
          </a:p>
          <a:p>
            <a:r>
              <a:rPr lang="en-US" dirty="0" smtClean="0"/>
              <a:t>Undo the harm humans have caused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97218"/>
            <a:ext cx="2529466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9" b="97970" l="9875" r="92947">
                        <a14:foregroundMark x1="17241" y1="8122" x2="21787" y2="6853"/>
                        <a14:foregroundMark x1="39969" y1="8122" x2="42633" y2="4822"/>
                        <a14:foregroundMark x1="63636" y1="92640" x2="62853" y2="97970"/>
                        <a14:foregroundMark x1="91066" y1="91371" x2="92947" y2="92640"/>
                        <a14:backgroundMark x1="53918" y1="83249" x2="53918" y2="83249"/>
                        <a14:backgroundMark x1="55799" y1="92893" x2="55799" y2="92893"/>
                        <a14:backgroundMark x1="84169" y1="95431" x2="84169" y2="9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335" r="8020" b="9422"/>
          <a:stretch/>
        </p:blipFill>
        <p:spPr bwMode="auto">
          <a:xfrm>
            <a:off x="4655127" y="4297218"/>
            <a:ext cx="3038764" cy="200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543800" cy="4191000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xpensive</a:t>
            </a:r>
          </a:p>
          <a:p>
            <a:r>
              <a:rPr lang="en-US" dirty="0" smtClean="0"/>
              <a:t>Time consuming</a:t>
            </a:r>
          </a:p>
          <a:p>
            <a:r>
              <a:rPr lang="en-US" dirty="0" smtClean="0"/>
              <a:t>Won’t always work</a:t>
            </a:r>
          </a:p>
          <a:p>
            <a:r>
              <a:rPr lang="en-US" dirty="0" smtClean="0"/>
              <a:t>Jurassic Park</a:t>
            </a:r>
          </a:p>
          <a:p>
            <a:r>
              <a:rPr lang="en-US" dirty="0" smtClean="0"/>
              <a:t>Not the right foods available</a:t>
            </a:r>
          </a:p>
          <a:p>
            <a:r>
              <a:rPr lang="en-US" dirty="0" smtClean="0"/>
              <a:t>Environments have changed</a:t>
            </a:r>
          </a:p>
          <a:p>
            <a:r>
              <a:rPr lang="en-US" dirty="0" smtClean="0"/>
              <a:t>People won’t care about endangered species because we can take their DNA and bring them back if we want</a:t>
            </a:r>
            <a:endParaRPr lang="en-US" dirty="0"/>
          </a:p>
        </p:txBody>
      </p:sp>
      <p:pic>
        <p:nvPicPr>
          <p:cNvPr id="3076" name="Picture 4" descr="http://thesupernaughts.com/wp-content/uploads/2015/04/j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66800"/>
            <a:ext cx="36525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http://news.nationalgeographic.com/news/2013/03/130312--deextinction-conservation-animals-science-extinction-biodiversity-habitat-environment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72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Should we Clone Extinct Species?</vt:lpstr>
      <vt:lpstr>Pros</vt:lpstr>
      <vt:lpstr>Cons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we Clone Extinct Species?</dc:title>
  <dc:creator>Morgan Logue</dc:creator>
  <cp:lastModifiedBy>Morgan Logue</cp:lastModifiedBy>
  <cp:revision>6</cp:revision>
  <dcterms:created xsi:type="dcterms:W3CDTF">2015-05-18T19:01:30Z</dcterms:created>
  <dcterms:modified xsi:type="dcterms:W3CDTF">2015-05-19T19:19:45Z</dcterms:modified>
</cp:coreProperties>
</file>