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43D69C-EBA1-441D-8C98-FD6285CBD4A6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FB5B1-F893-4014-A09C-B31D607B65D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ine.com/health/type-2-diabetes/statistics" TargetMode="External"/><Relationship Id="rId2" Type="http://schemas.openxmlformats.org/officeDocument/2006/relationships/hyperlink" Target="http://www.med.wisc.edu/news-events/gene-therapy-for-type-1-diabetes-aims-to-eliminate-daily-insulin-injections/4145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Kurt </a:t>
            </a:r>
            <a:r>
              <a:rPr lang="en-US" dirty="0" err="1" smtClean="0"/>
              <a:t>Gutormson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Gene Therapy Cure Diabetes?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 therapy was created to eventually one day eliminate daily insulin shots and that may better regulate glucose metabolism.</a:t>
            </a:r>
          </a:p>
          <a:p>
            <a:r>
              <a:rPr lang="en-US" dirty="0" smtClean="0"/>
              <a:t>Gene Therapy is the transplantation of normal genes into cells in place of missing or defective ones in order to correct genetic 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44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Was It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created in June of 2013 at the School of Medicine and Public Health by researchers.</a:t>
            </a:r>
          </a:p>
          <a:p>
            <a:r>
              <a:rPr lang="en-US" dirty="0" smtClean="0"/>
              <a:t>Yasuhiro Ikeda was one of the first people to come up with the idea that gene therapy could help </a:t>
            </a:r>
            <a:r>
              <a:rPr lang="en-US" smtClean="0"/>
              <a:t>treat diabetes.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3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It Created?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created to analyze </a:t>
            </a:r>
            <a:r>
              <a:rPr lang="en-US" dirty="0"/>
              <a:t>small sequences of </a:t>
            </a:r>
            <a:r>
              <a:rPr lang="en-US" dirty="0" smtClean="0"/>
              <a:t>DNA that </a:t>
            </a:r>
            <a:r>
              <a:rPr lang="en-US" dirty="0"/>
              <a:t>create insulin-producing cells that help normalize blood sugar levels and perfect the regulation of glucose metabolism. </a:t>
            </a:r>
          </a:p>
        </p:txBody>
      </p:sp>
    </p:spTree>
    <p:extLst>
      <p:ext uri="{BB962C8B-B14F-4D97-AF65-F5344CB8AC3E}">
        <p14:creationId xmlns:p14="http://schemas.microsoft.com/office/powerpoint/2010/main" val="183751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It Be Cured?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is the first known study to demonstrate how a DNA-based insulin gene therapy has the potential to treat T1DM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“Even we were surprised that a single injection could provide perfect glycemic control for up to six weeks,” says Dr. Hans </a:t>
            </a:r>
            <a:r>
              <a:rPr lang="en-US" dirty="0" err="1" smtClean="0"/>
              <a:t>Sollinger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5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http://www.med.wisc.edu/news-events/gene-therapy-for-type-1-diabetes-aims-to-eliminate-daily-insulin-injections/41450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http://www.healthline.com/health/type-2-diabetes/statistics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3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192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Can Gene Therapy Cure Diabetes?</vt:lpstr>
      <vt:lpstr>What Is It?</vt:lpstr>
      <vt:lpstr>When Was It Created?</vt:lpstr>
      <vt:lpstr>Why Was It Created?</vt:lpstr>
      <vt:lpstr>Can It Be Cured?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Cow Disease</dc:title>
  <dc:creator>Kurt Gutormson</dc:creator>
  <cp:lastModifiedBy>Kurt Gutormson</cp:lastModifiedBy>
  <cp:revision>6</cp:revision>
  <dcterms:created xsi:type="dcterms:W3CDTF">2015-05-18T19:03:31Z</dcterms:created>
  <dcterms:modified xsi:type="dcterms:W3CDTF">2015-05-19T19:23:10Z</dcterms:modified>
</cp:coreProperties>
</file>