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D540-AC1E-4498-9CA5-0EB434AE26F5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F6C6-C223-485A-AB7F-4B212B816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D540-AC1E-4498-9CA5-0EB434AE26F5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F6C6-C223-485A-AB7F-4B212B816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D540-AC1E-4498-9CA5-0EB434AE26F5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F6C6-C223-485A-AB7F-4B212B816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D540-AC1E-4498-9CA5-0EB434AE26F5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F6C6-C223-485A-AB7F-4B212B816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D540-AC1E-4498-9CA5-0EB434AE26F5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F6C6-C223-485A-AB7F-4B212B816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D540-AC1E-4498-9CA5-0EB434AE26F5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F6C6-C223-485A-AB7F-4B212B816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D540-AC1E-4498-9CA5-0EB434AE26F5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F6C6-C223-485A-AB7F-4B212B816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D540-AC1E-4498-9CA5-0EB434AE26F5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F6C6-C223-485A-AB7F-4B212B816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D540-AC1E-4498-9CA5-0EB434AE26F5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F6C6-C223-485A-AB7F-4B212B816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D540-AC1E-4498-9CA5-0EB434AE26F5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F6C6-C223-485A-AB7F-4B212B8167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9D540-AC1E-4498-9CA5-0EB434AE26F5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AF6C6-C223-485A-AB7F-4B212B816736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9D540-AC1E-4498-9CA5-0EB434AE26F5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AF6C6-C223-485A-AB7F-4B212B816736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Happening to the </a:t>
            </a:r>
            <a:r>
              <a:rPr lang="en-US" smtClean="0"/>
              <a:t>Honey Bees?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Cassie </a:t>
            </a:r>
            <a:r>
              <a:rPr lang="en-US" dirty="0" err="1" smtClean="0"/>
              <a:t>Brallier</a:t>
            </a:r>
            <a:r>
              <a:rPr lang="en-US" dirty="0" smtClean="0"/>
              <a:t> and Brianna Larson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063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large group of honey bees that pollinate $30 billion worth of crops in the US died off. </a:t>
            </a:r>
          </a:p>
          <a:p>
            <a:r>
              <a:rPr lang="en-US" sz="2400" dirty="0" smtClean="0"/>
              <a:t>Scientists had struggled to find out more about the Colony Collapse Disorder (CCD) that wiped out the estimated 10 million beehives worth $2 billion.</a:t>
            </a:r>
          </a:p>
          <a:p>
            <a:r>
              <a:rPr lang="en-US" sz="2400" dirty="0" smtClean="0"/>
              <a:t>This die-off happened over six years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5785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Possible Cause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Scientists at the University of Maryland and the US Department of Ag discovered a mix of fungicides and pesticides that contaminated the pollen the bees collected.</a:t>
            </a:r>
            <a:endParaRPr lang="en-US" sz="2400" dirty="0"/>
          </a:p>
        </p:txBody>
      </p:sp>
      <p:pic>
        <p:nvPicPr>
          <p:cNvPr id="2050" name="Picture 2" descr="http://www.healingtalks.com/wp-content/uploads/2012/01/Bees-dying-colony-collap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457700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359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Information About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one sample from hives on the east coast, scientists discovered 21 chemicals.</a:t>
            </a:r>
          </a:p>
          <a:p>
            <a:r>
              <a:rPr lang="en-US" sz="2400" dirty="0" smtClean="0"/>
              <a:t>These chemicals and pesticides can slow a bees neurological functions, including behavior and memory.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03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knoji.com/images/user/p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"/>
            <a:ext cx="8525054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222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http://qz.com/107970/scientists-discover-whats-killing-the-bees-and-its-worse-than-you-thought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/</a:t>
            </a:r>
          </a:p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</a:rPr>
              <a:t>http://www.cbsnews.com/news/are-pesticides-killing-off-honey-bees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/ </a:t>
            </a:r>
            <a:endParaRPr lang="en-US" sz="24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788037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TM01972873[[fn=Summer]]</Template>
  <TotalTime>20</TotalTime>
  <Words>140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Summer</vt:lpstr>
      <vt:lpstr>What is Happening to the Honey Bees?</vt:lpstr>
      <vt:lpstr>Introduction</vt:lpstr>
      <vt:lpstr>Possible Cause</vt:lpstr>
      <vt:lpstr>Information About Samples</vt:lpstr>
      <vt:lpstr>PowerPoint Presentation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Happening to the Honey Bees</dc:title>
  <dc:creator>Cassandra Brallier</dc:creator>
  <cp:lastModifiedBy>Cassandra Brallier</cp:lastModifiedBy>
  <cp:revision>3</cp:revision>
  <dcterms:created xsi:type="dcterms:W3CDTF">2015-05-18T13:34:12Z</dcterms:created>
  <dcterms:modified xsi:type="dcterms:W3CDTF">2015-05-18T13:54:14Z</dcterms:modified>
</cp:coreProperties>
</file>