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0" autoAdjust="0"/>
    <p:restoredTop sz="94660"/>
  </p:normalViewPr>
  <p:slideViewPr>
    <p:cSldViewPr>
      <p:cViewPr varScale="1">
        <p:scale>
          <a:sx n="69" d="100"/>
          <a:sy n="69" d="100"/>
        </p:scale>
        <p:origin x="-17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3EA2335-CAA7-4FF5-8E69-0E85527DBB35}" type="datetimeFigureOut">
              <a:rPr lang="en-US" smtClean="0"/>
              <a:t>5/19/2015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F94A2486-8E3D-4B91-A757-64B6AE33B13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EA2335-CAA7-4FF5-8E69-0E85527DBB35}"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486-8E3D-4B91-A757-64B6AE33B1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EA2335-CAA7-4FF5-8E69-0E85527DBB35}"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486-8E3D-4B91-A757-64B6AE33B1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EA2335-CAA7-4FF5-8E69-0E85527DBB35}"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486-8E3D-4B91-A757-64B6AE33B13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EA2335-CAA7-4FF5-8E69-0E85527DBB35}" type="datetimeFigureOut">
              <a:rPr lang="en-US" smtClean="0"/>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2486-8E3D-4B91-A757-64B6AE33B13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3EA2335-CAA7-4FF5-8E69-0E85527DBB35}"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2486-8E3D-4B91-A757-64B6AE33B13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3EA2335-CAA7-4FF5-8E69-0E85527DBB35}" type="datetimeFigureOut">
              <a:rPr lang="en-US" smtClean="0"/>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2486-8E3D-4B91-A757-64B6AE33B13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EA2335-CAA7-4FF5-8E69-0E85527DBB35}" type="datetimeFigureOut">
              <a:rPr lang="en-US" smtClean="0"/>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2486-8E3D-4B91-A757-64B6AE33B13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EA2335-CAA7-4FF5-8E69-0E85527DBB35}"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2486-8E3D-4B91-A757-64B6AE33B1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A2335-CAA7-4FF5-8E69-0E85527DBB35}"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2486-8E3D-4B91-A757-64B6AE33B13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A2335-CAA7-4FF5-8E69-0E85527DBB35}" type="datetimeFigureOut">
              <a:rPr lang="en-US" smtClean="0"/>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2486-8E3D-4B91-A757-64B6AE33B1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3EA2335-CAA7-4FF5-8E69-0E85527DBB35}" type="datetimeFigureOut">
              <a:rPr lang="en-US" smtClean="0"/>
              <a:t>5/19/2015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94A2486-8E3D-4B91-A757-64B6AE33B1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 pets improve mental health?</a:t>
            </a:r>
            <a:endParaRPr lang="en-US" dirty="0"/>
          </a:p>
        </p:txBody>
      </p:sp>
      <p:sp>
        <p:nvSpPr>
          <p:cNvPr id="3" name="Subtitle 2"/>
          <p:cNvSpPr>
            <a:spLocks noGrp="1"/>
          </p:cNvSpPr>
          <p:nvPr>
            <p:ph type="subTitle" idx="1"/>
          </p:nvPr>
        </p:nvSpPr>
        <p:spPr/>
        <p:txBody>
          <a:bodyPr>
            <a:noAutofit/>
          </a:bodyPr>
          <a:lstStyle/>
          <a:p>
            <a:r>
              <a:rPr lang="en-US" sz="2400" b="1" dirty="0" smtClean="0"/>
              <a:t>Payton &amp; Lauren </a:t>
            </a:r>
          </a:p>
          <a:p>
            <a:r>
              <a:rPr lang="en-US" sz="2400" b="1" dirty="0" smtClean="0"/>
              <a:t>6</a:t>
            </a:r>
            <a:r>
              <a:rPr lang="en-US" sz="2400" b="1" baseline="30000" dirty="0" smtClean="0"/>
              <a:t>th</a:t>
            </a:r>
            <a:r>
              <a:rPr lang="en-US" sz="2400" b="1" dirty="0" smtClean="0"/>
              <a:t> period</a:t>
            </a:r>
            <a:endParaRPr lang="en-US" sz="2400" b="1" dirty="0"/>
          </a:p>
        </p:txBody>
      </p:sp>
    </p:spTree>
    <p:extLst>
      <p:ext uri="{BB962C8B-B14F-4D97-AF65-F5344CB8AC3E}">
        <p14:creationId xmlns:p14="http://schemas.microsoft.com/office/powerpoint/2010/main" val="290132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has research shown?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Dog owners are less likely to suffer from depression than those without pets</a:t>
            </a:r>
          </a:p>
          <a:p>
            <a:r>
              <a:rPr lang="en-US" dirty="0" smtClean="0"/>
              <a:t>People with dogs have lower blood pressure in stressful situations</a:t>
            </a:r>
          </a:p>
          <a:p>
            <a:r>
              <a:rPr lang="en-US" dirty="0" smtClean="0"/>
              <a:t>Playing with a cat or dog can help people become relaxed </a:t>
            </a:r>
          </a:p>
          <a:p>
            <a:r>
              <a:rPr lang="en-US" dirty="0" smtClean="0"/>
              <a:t>Pet owners have lower cholesterol levels</a:t>
            </a:r>
          </a:p>
          <a:p>
            <a:r>
              <a:rPr lang="en-US" dirty="0" smtClean="0"/>
              <a:t>Heart attack patients with dogs survive longer than those who don’t</a:t>
            </a:r>
          </a:p>
          <a:p>
            <a:r>
              <a:rPr lang="en-US" dirty="0" smtClean="0"/>
              <a:t>Pet owners over age 65 make 30% fewer visits to their doctors then those without pets </a:t>
            </a:r>
            <a:endParaRPr lang="en-US" dirty="0"/>
          </a:p>
        </p:txBody>
      </p:sp>
    </p:spTree>
    <p:extLst>
      <p:ext uri="{BB962C8B-B14F-4D97-AF65-F5344CB8AC3E}">
        <p14:creationId xmlns:p14="http://schemas.microsoft.com/office/powerpoint/2010/main" val="234435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shown to improve</a:t>
            </a:r>
            <a:endParaRPr lang="en-US" dirty="0"/>
          </a:p>
        </p:txBody>
      </p:sp>
      <p:sp>
        <p:nvSpPr>
          <p:cNvPr id="3" name="Content Placeholder 2"/>
          <p:cNvSpPr>
            <a:spLocks noGrp="1"/>
          </p:cNvSpPr>
          <p:nvPr>
            <p:ph idx="1"/>
          </p:nvPr>
        </p:nvSpPr>
        <p:spPr/>
        <p:txBody>
          <a:bodyPr>
            <a:normAutofit lnSpcReduction="10000"/>
          </a:bodyPr>
          <a:lstStyle/>
          <a:p>
            <a:r>
              <a:rPr lang="en-US" sz="1400" dirty="0" smtClean="0"/>
              <a:t>If you have complicated </a:t>
            </a:r>
            <a:r>
              <a:rPr lang="en-US" sz="1400" u="sng" dirty="0" smtClean="0"/>
              <a:t>relationships</a:t>
            </a:r>
            <a:r>
              <a:rPr lang="en-US" sz="1400" dirty="0" smtClean="0"/>
              <a:t> in your life having a pet to be there will reduce tension and improve mood by letting feelings out and getting a positive response. Between the pet and yourself there will be no hurt feelings and you wont get advice you don’t want</a:t>
            </a:r>
          </a:p>
          <a:p>
            <a:r>
              <a:rPr lang="en-US" sz="1400" dirty="0" smtClean="0"/>
              <a:t>The </a:t>
            </a:r>
            <a:r>
              <a:rPr lang="en-US" sz="1400" u="sng" dirty="0" smtClean="0"/>
              <a:t>responsibilities </a:t>
            </a:r>
            <a:r>
              <a:rPr lang="en-US" sz="1400" dirty="0" smtClean="0"/>
              <a:t>of having to take care of these animals can actually add a positive focus to your life</a:t>
            </a:r>
          </a:p>
          <a:p>
            <a:r>
              <a:rPr lang="en-US" sz="1400" u="sng" dirty="0"/>
              <a:t>Physical activity </a:t>
            </a:r>
            <a:r>
              <a:rPr lang="en-US" sz="1400" dirty="0"/>
              <a:t>is obviously an improvement to many aspects to your life including your mental health. For example, if you own a dog, taking it on a walk can improve the mental aspect of your life</a:t>
            </a:r>
          </a:p>
          <a:p>
            <a:endParaRPr lang="en-US" sz="1400" dirty="0" smtClean="0"/>
          </a:p>
        </p:txBody>
      </p:sp>
    </p:spTree>
    <p:extLst>
      <p:ext uri="{BB962C8B-B14F-4D97-AF65-F5344CB8AC3E}">
        <p14:creationId xmlns:p14="http://schemas.microsoft.com/office/powerpoint/2010/main" val="201292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shown to improve</a:t>
            </a:r>
            <a:endParaRPr lang="en-US" dirty="0"/>
          </a:p>
        </p:txBody>
      </p:sp>
      <p:sp>
        <p:nvSpPr>
          <p:cNvPr id="3" name="Content Placeholder 2"/>
          <p:cNvSpPr>
            <a:spLocks noGrp="1"/>
          </p:cNvSpPr>
          <p:nvPr>
            <p:ph idx="1"/>
          </p:nvPr>
        </p:nvSpPr>
        <p:spPr/>
        <p:txBody>
          <a:bodyPr>
            <a:normAutofit/>
          </a:bodyPr>
          <a:lstStyle/>
          <a:p>
            <a:r>
              <a:rPr lang="en-US" sz="1400" dirty="0" smtClean="0"/>
              <a:t>The act of a </a:t>
            </a:r>
            <a:r>
              <a:rPr lang="en-US" sz="1400" u="sng" dirty="0" smtClean="0"/>
              <a:t>routine</a:t>
            </a:r>
            <a:r>
              <a:rPr lang="en-US" sz="1400" dirty="0" smtClean="0"/>
              <a:t> helps people who struggle with depression. Feeding, grooming, and walks can take your mind off of you problems and help you stay on track with your life</a:t>
            </a:r>
          </a:p>
          <a:p>
            <a:r>
              <a:rPr lang="en-US" sz="1400" dirty="0" smtClean="0"/>
              <a:t>A part of depression is withdrawal from people. Having a pet means you’re never alone and therefore, you have an act of </a:t>
            </a:r>
            <a:r>
              <a:rPr lang="en-US" sz="1400" u="sng" dirty="0" smtClean="0"/>
              <a:t>companionship</a:t>
            </a:r>
            <a:r>
              <a:rPr lang="en-US" sz="1400" dirty="0" smtClean="0"/>
              <a:t> with an animal</a:t>
            </a:r>
          </a:p>
          <a:p>
            <a:r>
              <a:rPr lang="en-US" sz="1400" dirty="0" smtClean="0"/>
              <a:t>Pets are natural icebreakers. If you’re taking your pet on a walk, somebody  may ask about the animal, sparking up a conversation. Pets can gradually push you to have more </a:t>
            </a:r>
            <a:r>
              <a:rPr lang="en-US" sz="1400" u="sng" dirty="0" smtClean="0"/>
              <a:t>social interaction </a:t>
            </a:r>
          </a:p>
          <a:p>
            <a:endParaRPr lang="en-US" sz="1400" dirty="0"/>
          </a:p>
        </p:txBody>
      </p:sp>
    </p:spTree>
    <p:extLst>
      <p:ext uri="{BB962C8B-B14F-4D97-AF65-F5344CB8AC3E}">
        <p14:creationId xmlns:p14="http://schemas.microsoft.com/office/powerpoint/2010/main" val="326564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shown to improve  </a:t>
            </a:r>
            <a:endParaRPr lang="en-US" dirty="0"/>
          </a:p>
        </p:txBody>
      </p:sp>
      <p:sp>
        <p:nvSpPr>
          <p:cNvPr id="3" name="Content Placeholder 2"/>
          <p:cNvSpPr>
            <a:spLocks noGrp="1"/>
          </p:cNvSpPr>
          <p:nvPr>
            <p:ph idx="1"/>
          </p:nvPr>
        </p:nvSpPr>
        <p:spPr/>
        <p:txBody>
          <a:bodyPr/>
          <a:lstStyle/>
          <a:p>
            <a:r>
              <a:rPr lang="en-US" dirty="0" smtClean="0"/>
              <a:t>According to studies, physical contact with others have showed it helps peoples’ feelings. So having a cat or dog on your lap to just lay and pet will improve the way you feel</a:t>
            </a:r>
          </a:p>
          <a:p>
            <a:r>
              <a:rPr lang="en-US" dirty="0" smtClean="0"/>
              <a:t>Owning a dog can lower blood pressure, reduce stress hormones, and boost feel good chemicals in the brain, therefore </a:t>
            </a:r>
            <a:r>
              <a:rPr lang="en-US" u="sng" dirty="0" smtClean="0"/>
              <a:t>better health</a:t>
            </a:r>
            <a:r>
              <a:rPr lang="en-US" dirty="0" smtClean="0"/>
              <a:t>. A Chinese woman who owned a dog reported better sleep, fewer sick days, and more exercise. </a:t>
            </a:r>
            <a:endParaRPr lang="en-US" dirty="0"/>
          </a:p>
        </p:txBody>
      </p:sp>
    </p:spTree>
    <p:extLst>
      <p:ext uri="{BB962C8B-B14F-4D97-AF65-F5344CB8AC3E}">
        <p14:creationId xmlns:p14="http://schemas.microsoft.com/office/powerpoint/2010/main" val="81075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Viola is a retired guide dog that is a resident canine at the Children’s Inn. This is a place where families stay when their children are undergoing experimental therapies. Violas job is too greet families as they come downstairs in the morning and as they return from treatment in the afternoon.</a:t>
            </a:r>
          </a:p>
          <a:p>
            <a:r>
              <a:rPr lang="en-US" dirty="0" smtClean="0"/>
              <a:t>Dogs like viola have helped launch a new field of medical research over the past three decades. </a:t>
            </a:r>
          </a:p>
        </p:txBody>
      </p:sp>
    </p:spTree>
    <p:extLst>
      <p:ext uri="{BB962C8B-B14F-4D97-AF65-F5344CB8AC3E}">
        <p14:creationId xmlns:p14="http://schemas.microsoft.com/office/powerpoint/2010/main" val="836378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29</TotalTime>
  <Words>455</Words>
  <Application>Microsoft Office PowerPoint</Application>
  <PresentationFormat>On-screen Show (4:3)</PresentationFormat>
  <Paragraphs>24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Couture</vt:lpstr>
      <vt:lpstr>Can pets improve mental health?</vt:lpstr>
      <vt:lpstr>What has research shown?</vt:lpstr>
      <vt:lpstr>Areas shown to improve</vt:lpstr>
      <vt:lpstr>Areas shown to improve</vt:lpstr>
      <vt:lpstr>Areas shown to improve  </vt:lpstr>
      <vt:lpstr>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pets improve mental health?</dc:title>
  <dc:creator>Payton Anderson</dc:creator>
  <cp:lastModifiedBy>Payton Anderson</cp:lastModifiedBy>
  <cp:revision>5</cp:revision>
  <dcterms:created xsi:type="dcterms:W3CDTF">2015-05-18T19:01:30Z</dcterms:created>
  <dcterms:modified xsi:type="dcterms:W3CDTF">2015-05-19T19:21:18Z</dcterms:modified>
</cp:coreProperties>
</file>