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7" r:id="rId3"/>
    <p:sldId id="284" r:id="rId4"/>
    <p:sldId id="285" r:id="rId5"/>
    <p:sldId id="286" r:id="rId6"/>
    <p:sldId id="287" r:id="rId7"/>
    <p:sldId id="288" r:id="rId8"/>
    <p:sldId id="289" r:id="rId9"/>
    <p:sldId id="291" r:id="rId10"/>
    <p:sldId id="292" r:id="rId11"/>
    <p:sldId id="290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55" autoAdjust="0"/>
  </p:normalViewPr>
  <p:slideViewPr>
    <p:cSldViewPr snapToGrid="0" snapToObjects="1">
      <p:cViewPr>
        <p:scale>
          <a:sx n="77" d="100"/>
          <a:sy n="77" d="100"/>
        </p:scale>
        <p:origin x="-3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381351-685F-9446-9880-50966E79CF7B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2C6906-1A76-4D48-A410-340239A30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3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7753A0-663D-1E42-9751-DD1E544557C2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06B838-CA69-CF43-AB02-EBDA255DB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91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6B838-CA69-CF43-AB02-EBDA255DB32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3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1887" cy="2483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Enter 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7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60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4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6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1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4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595959"/>
                </a:solidFill>
              </a:defRPr>
            </a:lvl1pPr>
            <a:lvl2pPr>
              <a:defRPr sz="2800">
                <a:solidFill>
                  <a:srgbClr val="595959"/>
                </a:solidFill>
              </a:defRPr>
            </a:lvl2pPr>
            <a:lvl3pPr>
              <a:defRPr sz="2400">
                <a:solidFill>
                  <a:srgbClr val="595959"/>
                </a:solidFill>
              </a:defRPr>
            </a:lvl3pPr>
            <a:lvl4pPr>
              <a:defRPr sz="2000">
                <a:solidFill>
                  <a:srgbClr val="595959"/>
                </a:solidFill>
              </a:defRPr>
            </a:lvl4pPr>
            <a:lvl5pPr>
              <a:defRPr sz="2000">
                <a:solidFill>
                  <a:srgbClr val="5959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9648" y="6323942"/>
            <a:ext cx="372184" cy="365125"/>
          </a:xfrm>
        </p:spPr>
        <p:txBody>
          <a:bodyPr/>
          <a:lstStyle/>
          <a:p>
            <a:fld id="{6DF54964-B22D-3445-86BF-9371234E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mpower PPT Title Pag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1887" cy="2483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Enter Presentation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8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9648" y="6255467"/>
            <a:ext cx="372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8000"/>
                </a:solidFill>
              </a:defRPr>
            </a:lvl1pPr>
          </a:lstStyle>
          <a:p>
            <a:fld id="{6DF54964-B22D-3445-86BF-9371234E85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powerpoint Empower footer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" y="6230112"/>
            <a:ext cx="9137904" cy="62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3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6943" cy="2483192"/>
          </a:xfrm>
        </p:spPr>
        <p:txBody>
          <a:bodyPr/>
          <a:lstStyle/>
          <a:p>
            <a:r>
              <a:rPr lang="en-US" dirty="0" smtClean="0"/>
              <a:t>Is There Harm in Posting?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dirty="0" smtClean="0"/>
              <a:t>JA Excelling through Ethics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30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765092"/>
            <a:ext cx="8404848" cy="4868862"/>
            <a:chOff x="1365" y="11820"/>
            <a:chExt cx="4110" cy="2493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365" y="11820"/>
              <a:ext cx="4110" cy="24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417" y="11958"/>
              <a:ext cx="3907" cy="2355"/>
              <a:chOff x="0" y="0"/>
              <a:chExt cx="2480945" cy="1495425"/>
            </a:xfrm>
          </p:grpSpPr>
          <p:pic>
            <p:nvPicPr>
              <p:cNvPr id="210" name="Picture 210" descr="Related image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8100"/>
                <a:ext cx="1535430" cy="1299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409700" y="0"/>
                <a:ext cx="1071245" cy="1495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100" b="0" i="0" u="none" strike="noStrike" cap="none" normalizeH="0" baseline="0" dirty="0" smtClean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Arial" panose="020B0604020202020204" pitchFamily="34" charset="0"/>
                  </a:rPr>
                  <a:t>“Cisco just offered me a job! Now I have to weigh the utility of a fatty paycheck against the daily commute to San Jose and hating the work.”</a:t>
                </a:r>
                <a:endParaRPr kumimoji="0" lang="en-US" altLang="en-US" sz="3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168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7537"/>
            <a:ext cx="82296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What are the Key Take-</a:t>
            </a:r>
            <a:r>
              <a:rPr lang="en-US" sz="4000" dirty="0" err="1" smtClean="0"/>
              <a:t>Aways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from this activity?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5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Questions to answer: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Is this post ethical or unethical?</a:t>
            </a:r>
            <a:br>
              <a:rPr lang="en-US" sz="4500" dirty="0" smtClean="0"/>
            </a:br>
            <a:endParaRPr lang="en-US" sz="4500" dirty="0" smtClean="0"/>
          </a:p>
          <a:p>
            <a:r>
              <a:rPr lang="en-US" sz="4500" dirty="0" smtClean="0"/>
              <a:t>Who is affected, either positively or negatively, by this post? </a:t>
            </a:r>
            <a:endParaRPr lang="en-US" sz="4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7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17" descr="self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3" y="278596"/>
            <a:ext cx="7585859" cy="570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89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1" descr="In this photo, the patient can be seen lying unconscious on the operating table as staff pose for th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80" y="504635"/>
            <a:ext cx="8708060" cy="517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53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4</a:t>
            </a:fld>
            <a:endParaRPr lang="en-US"/>
          </a:p>
        </p:txBody>
      </p:sp>
      <p:pic>
        <p:nvPicPr>
          <p:cNvPr id="3074" name="Picture 19" descr="http://static1.businessinsider.com/image/53591299eab8ea7b66717ea5-1200/bonus-when-rihanna-posted-a-selfie-with-a-slow-loris-a-protected-animal-police-tracked-down-two-people-who-were-allegedly-letting-tourists-take-photos-with-it-and-arrested-them.jpg"/>
          <p:cNvPicPr>
            <a:picLocks noChangeAspect="1" noChangeArrowheads="1"/>
          </p:cNvPicPr>
          <p:nvPr/>
        </p:nvPicPr>
        <p:blipFill rotWithShape="1"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" t="26568" r="-453" b="29117"/>
          <a:stretch/>
        </p:blipFill>
        <p:spPr bwMode="auto">
          <a:xfrm>
            <a:off x="149144" y="865631"/>
            <a:ext cx="8670232" cy="401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42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5</a:t>
            </a:fld>
            <a:endParaRPr lang="en-US"/>
          </a:p>
        </p:txBody>
      </p:sp>
      <p:pic>
        <p:nvPicPr>
          <p:cNvPr id="4098" name="Picture 18" descr="https://thenypost.files.wordpress.com/2014/03/wtc-kid.jpg?w=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26"/>
          <a:stretch>
            <a:fillRect/>
          </a:stretch>
        </p:blipFill>
        <p:spPr bwMode="auto">
          <a:xfrm>
            <a:off x="980122" y="492443"/>
            <a:ext cx="7225094" cy="5533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042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6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4708" y="420053"/>
            <a:ext cx="8650796" cy="5322379"/>
            <a:chOff x="-1905" y="-3810"/>
            <a:chExt cx="2359660" cy="1664970"/>
          </a:xfrm>
        </p:grpSpPr>
        <p:pic>
          <p:nvPicPr>
            <p:cNvPr id="5123" name="Picture 21" descr="http://www.wired.com/wp-content/uploads/2015/06/facebook_ads_FEATURE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10" t="6583" r="39050" b="47342"/>
            <a:stretch>
              <a:fillRect/>
            </a:stretch>
          </p:blipFill>
          <p:spPr bwMode="auto">
            <a:xfrm>
              <a:off x="-1905" y="-3810"/>
              <a:ext cx="2359660" cy="166497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1019175" y="828675"/>
              <a:ext cx="1173480" cy="7366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“Spooky is overnight, third floor, alone in a mental institution, btw I’m not a client, not yet anyway."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910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7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4708" y="420053"/>
            <a:ext cx="8650796" cy="5322379"/>
            <a:chOff x="-1905" y="-3810"/>
            <a:chExt cx="2359660" cy="1664970"/>
          </a:xfrm>
        </p:grpSpPr>
        <p:pic>
          <p:nvPicPr>
            <p:cNvPr id="5123" name="Picture 21" descr="http://www.wired.com/wp-content/uploads/2015/06/facebook_ads_FEATURE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10" t="6583" r="39050" b="47342"/>
            <a:stretch>
              <a:fillRect/>
            </a:stretch>
          </p:blipFill>
          <p:spPr bwMode="auto">
            <a:xfrm>
              <a:off x="-1905" y="-3810"/>
              <a:ext cx="2359660" cy="166497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1019175" y="828675"/>
              <a:ext cx="1173480" cy="7366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“All I do is shred </a:t>
              </a:r>
              <a:r>
                <a:rPr lang="en-US" sz="4000" dirty="0" err="1">
                  <a:latin typeface="Arial" panose="020B0604020202020204" pitchFamily="34" charset="0"/>
                  <a:cs typeface="Arial" panose="020B0604020202020204" pitchFamily="34" charset="0"/>
                </a:rPr>
                <a:t>holepunch</a:t>
              </a:r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 &amp; scan paper!!! omg!"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49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4964-B22D-3445-86BF-9371234E85EF}" type="slidenum">
              <a:rPr lang="en-US" smtClean="0"/>
              <a:t>8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4708" y="420053"/>
            <a:ext cx="8650796" cy="5322379"/>
            <a:chOff x="-1905" y="-3810"/>
            <a:chExt cx="2359660" cy="1664970"/>
          </a:xfrm>
        </p:grpSpPr>
        <p:pic>
          <p:nvPicPr>
            <p:cNvPr id="5123" name="Picture 21" descr="http://www.wired.com/wp-content/uploads/2015/06/facebook_ads_FEATURED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710" t="6583" r="39050" b="47342"/>
            <a:stretch>
              <a:fillRect/>
            </a:stretch>
          </p:blipFill>
          <p:spPr bwMode="auto">
            <a:xfrm>
              <a:off x="-1905" y="-3810"/>
              <a:ext cx="2359660" cy="166497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1019175" y="828675"/>
              <a:ext cx="1173480" cy="7366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800" dirty="0"/>
                <a:t>LBG's new CEO makes £4,000 an hour. I make £7. That's fair.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7082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119</Words>
  <Application>Microsoft Office PowerPoint</Application>
  <PresentationFormat>On-screen Show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Custom Design</vt:lpstr>
      <vt:lpstr>Office Theme</vt:lpstr>
      <vt:lpstr>Is There Harm in Posting?   JA Excelling through Ethics</vt:lpstr>
      <vt:lpstr>Questions to answer: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Wrap-Up</vt:lpstr>
    </vt:vector>
  </TitlesOfParts>
  <Company>Junior Achievement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Conditt</dc:creator>
  <cp:lastModifiedBy>Kelly Riedell</cp:lastModifiedBy>
  <cp:revision>41</cp:revision>
  <cp:lastPrinted>2014-03-20T17:37:46Z</cp:lastPrinted>
  <dcterms:created xsi:type="dcterms:W3CDTF">2013-04-22T14:53:24Z</dcterms:created>
  <dcterms:modified xsi:type="dcterms:W3CDTF">2015-12-03T18:31:56Z</dcterms:modified>
</cp:coreProperties>
</file>