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4" r:id="rId2"/>
    <p:sldId id="308" r:id="rId3"/>
    <p:sldId id="320" r:id="rId4"/>
    <p:sldId id="299" r:id="rId5"/>
    <p:sldId id="280" r:id="rId6"/>
    <p:sldId id="281" r:id="rId7"/>
    <p:sldId id="303" r:id="rId8"/>
    <p:sldId id="282" r:id="rId9"/>
    <p:sldId id="283" r:id="rId10"/>
    <p:sldId id="305" r:id="rId11"/>
    <p:sldId id="284" r:id="rId12"/>
    <p:sldId id="285" r:id="rId13"/>
    <p:sldId id="306" r:id="rId14"/>
    <p:sldId id="319" r:id="rId15"/>
    <p:sldId id="287" r:id="rId16"/>
    <p:sldId id="314" r:id="rId17"/>
    <p:sldId id="286" r:id="rId18"/>
    <p:sldId id="307" r:id="rId19"/>
    <p:sldId id="310" r:id="rId20"/>
    <p:sldId id="318" r:id="rId21"/>
    <p:sldId id="309" r:id="rId22"/>
    <p:sldId id="316" r:id="rId23"/>
    <p:sldId id="311" r:id="rId24"/>
    <p:sldId id="312" r:id="rId25"/>
    <p:sldId id="313" r:id="rId26"/>
    <p:sldId id="315" r:id="rId27"/>
    <p:sldId id="317" r:id="rId28"/>
    <p:sldId id="321" r:id="rId29"/>
    <p:sldId id="322" r:id="rId30"/>
    <p:sldId id="323" r:id="rId31"/>
    <p:sldId id="324" r:id="rId32"/>
    <p:sldId id="325" r:id="rId33"/>
    <p:sldId id="326" r:id="rId34"/>
    <p:sldId id="328" r:id="rId35"/>
    <p:sldId id="330" r:id="rId36"/>
    <p:sldId id="331" r:id="rId37"/>
    <p:sldId id="329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16ED-E930-42EF-B7D4-96BD96AF0243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55C0-D568-4AEF-9D27-410E6EEA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169" indent="-284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037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474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911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5013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3115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1217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9318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2BC38-E448-4210-8330-A78C65F13420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2699"/>
            <a:ext cx="5027959" cy="4114956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4B76-6213-40B0-8636-2A3B76715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71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39-4B7C-4AF3-A2A6-D4A926CD2E74}" type="datetimeFigureOut">
              <a:rPr lang="en-US" smtClean="0"/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52400" y="64341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D60093"/>
                </a:solidFill>
                <a:latin typeface="Arial" charset="0"/>
              </a:rPr>
              <a:t>Image modified from: https</a:t>
            </a:r>
            <a:r>
              <a:rPr lang="en-US" altLang="en-US" sz="1000" dirty="0">
                <a:solidFill>
                  <a:srgbClr val="D60093"/>
                </a:solidFill>
                <a:latin typeface="Arial" charset="0"/>
              </a:rPr>
              <a:t>://www.pinterest.com/pin/50313720815813086/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5738"/>
            <a:ext cx="90487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silenc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2"/>
          <a:stretch/>
        </p:blipFill>
        <p:spPr bwMode="auto">
          <a:xfrm>
            <a:off x="2438400" y="43980"/>
            <a:ext cx="3505200" cy="6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27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http://www.beatricebiologist.com/2016/06/gene-silencing/</a:t>
            </a:r>
          </a:p>
        </p:txBody>
      </p:sp>
    </p:spTree>
    <p:extLst>
      <p:ext uri="{BB962C8B-B14F-4D97-AF65-F5344CB8AC3E}">
        <p14:creationId xmlns:p14="http://schemas.microsoft.com/office/powerpoint/2010/main" val="1036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25594" r="39428" b="35120"/>
          <a:stretch/>
        </p:blipFill>
        <p:spPr bwMode="auto">
          <a:xfrm>
            <a:off x="1219200" y="426330"/>
            <a:ext cx="6324600" cy="63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https://www.pinterest.com/pin/50313720816586095/</a:t>
            </a:r>
          </a:p>
        </p:txBody>
      </p:sp>
    </p:spTree>
    <p:extLst>
      <p:ext uri="{BB962C8B-B14F-4D97-AF65-F5344CB8AC3E}">
        <p14:creationId xmlns:p14="http://schemas.microsoft.com/office/powerpoint/2010/main" val="1665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1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t="23412" r="22806" b="23215"/>
          <a:stretch/>
        </p:blipFill>
        <p:spPr bwMode="auto">
          <a:xfrm>
            <a:off x="0" y="457200"/>
            <a:ext cx="8839200" cy="599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564x/e7/ba/24/e7ba24e1bb6d583e6ef58e0ff61b9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4" y="228600"/>
            <a:ext cx="8127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https://s-media-cache-ak0.pinimg.com/564x/e7/ba/24/e7ba24e1bb6d583e6ef58e0ff61b911f.jpg</a:t>
            </a:r>
          </a:p>
        </p:txBody>
      </p:sp>
    </p:spTree>
    <p:extLst>
      <p:ext uri="{BB962C8B-B14F-4D97-AF65-F5344CB8AC3E}">
        <p14:creationId xmlns:p14="http://schemas.microsoft.com/office/powerpoint/2010/main" val="34803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" y="0"/>
            <a:ext cx="91301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Image edited from: https</a:t>
            </a:r>
            <a:r>
              <a:rPr lang="en-US" sz="1000" dirty="0">
                <a:solidFill>
                  <a:srgbClr val="FF0000"/>
                </a:solidFill>
              </a:rPr>
              <a:t>://s-media-cache-ak0.pinimg.com/originals/b3/48/68/b348680b5573528b0472c3c0fad01362.jpg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8" y="246221"/>
            <a:ext cx="82962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2" t="31060" r="32954" b="27273"/>
          <a:stretch/>
        </p:blipFill>
        <p:spPr bwMode="auto">
          <a:xfrm>
            <a:off x="491836" y="76200"/>
            <a:ext cx="7543800" cy="66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https://www.pinterest.com/pin/50313720817037649/</a:t>
            </a:r>
          </a:p>
        </p:txBody>
      </p:sp>
    </p:spTree>
    <p:extLst>
      <p:ext uri="{BB962C8B-B14F-4D97-AF65-F5344CB8AC3E}">
        <p14:creationId xmlns:p14="http://schemas.microsoft.com/office/powerpoint/2010/main" val="999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rtoonistgroup.com/properties/fande/art_images/cg4b8fef7322d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" y="1143000"/>
            <a:ext cx="90268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4008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http://www.cartoonistgroup.com/properties/fande/art_images/cg4b8fef7322dff0.jpg</a:t>
            </a:r>
          </a:p>
        </p:txBody>
      </p:sp>
    </p:spTree>
    <p:extLst>
      <p:ext uri="{BB962C8B-B14F-4D97-AF65-F5344CB8AC3E}">
        <p14:creationId xmlns:p14="http://schemas.microsoft.com/office/powerpoint/2010/main" val="24563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del'sPeaSoup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90448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57109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http://grade-11-biology-bethune.wikispaces.com/</a:t>
            </a:r>
          </a:p>
        </p:txBody>
      </p:sp>
    </p:spTree>
    <p:extLst>
      <p:ext uri="{BB962C8B-B14F-4D97-AF65-F5344CB8AC3E}">
        <p14:creationId xmlns:p14="http://schemas.microsoft.com/office/powerpoint/2010/main" val="6334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172200" cy="64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182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http://grade-11-biology-bethune.wikispaces.com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95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.ytimg.com/vi/YJHGfbW55l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1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https://i.ytimg.com/vi/YJHGfbW55l0/hqdefault.jpg</a:t>
            </a:r>
          </a:p>
        </p:txBody>
      </p:sp>
    </p:spTree>
    <p:extLst>
      <p:ext uri="{BB962C8B-B14F-4D97-AF65-F5344CB8AC3E}">
        <p14:creationId xmlns:p14="http://schemas.microsoft.com/office/powerpoint/2010/main" val="34299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originals/71/4b/ba/714bba5df49188a23d9cfca24e6b1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6477000" cy="67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618" y="6546274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https://s-media-cache-ak0.pinimg.com/originals/71/4b/ba/714bba5df49188a23d9cfca24e6b114a.jpg</a:t>
            </a:r>
          </a:p>
        </p:txBody>
      </p:sp>
    </p:spTree>
    <p:extLst>
      <p:ext uri="{BB962C8B-B14F-4D97-AF65-F5344CB8AC3E}">
        <p14:creationId xmlns:p14="http://schemas.microsoft.com/office/powerpoint/2010/main" val="9016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07" y="0"/>
            <a:ext cx="3563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Image modified from: http</a:t>
            </a:r>
            <a:r>
              <a:rPr lang="en-US" sz="1000" dirty="0">
                <a:solidFill>
                  <a:srgbClr val="FF0000"/>
                </a:solidFill>
              </a:rPr>
              <a:t>://images1.tickld.com/live/183591.jpg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5"/>
            <a:ext cx="59817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" y="6546274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https://s-media-cache-ak0.pinimg.com/736x/1b/b3/f0/1bb3f0423a3a91b52b4e76eb528fb64e.jpg</a:t>
            </a:r>
          </a:p>
        </p:txBody>
      </p:sp>
      <p:pic>
        <p:nvPicPr>
          <p:cNvPr id="6146" name="Picture 2" descr="https://s-media-cache-ak0.pinimg.com/736x/1b/b3/f0/1bb3f0423a3a91b52b4e76eb528fb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725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aniche.com/wp-content/uploads/2008/08/michael-helps-baby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" y="609600"/>
            <a:ext cx="91082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871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http://notaniche.com/wp-content/uploads/2008/08/michael-helps-baby-picture.jpg</a:t>
            </a:r>
          </a:p>
        </p:txBody>
      </p:sp>
    </p:spTree>
    <p:extLst>
      <p:ext uri="{BB962C8B-B14F-4D97-AF65-F5344CB8AC3E}">
        <p14:creationId xmlns:p14="http://schemas.microsoft.com/office/powerpoint/2010/main" val="39607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nnolearn.weebly.com/uploads/2/5/9/3/25936499/11645759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84" r="-1337"/>
          <a:stretch/>
        </p:blipFill>
        <p:spPr bwMode="auto">
          <a:xfrm>
            <a:off x="477981" y="318655"/>
            <a:ext cx="7876309" cy="6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60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http://innolearn.weebly.com/uploads/2/5/9/3/25936499/116457590.gif</a:t>
            </a:r>
          </a:p>
        </p:txBody>
      </p:sp>
    </p:spTree>
    <p:extLst>
      <p:ext uri="{BB962C8B-B14F-4D97-AF65-F5344CB8AC3E}">
        <p14:creationId xmlns:p14="http://schemas.microsoft.com/office/powerpoint/2010/main" val="27317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wxE0HqQ8ln4/UMitjXOIttI/AAAAAAAABcM/-lS7hOjwflE/s1600/here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2"/>
            <a:ext cx="7696200" cy="65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477000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http://4.bp.blogspot.com/-wxE0HqQ8ln4/UMitjXOIttI/AAAAAAAABcM/-lS7hOjwflE/s1600/heredity.jpg</a:t>
            </a:r>
          </a:p>
        </p:txBody>
      </p:sp>
    </p:spTree>
    <p:extLst>
      <p:ext uri="{BB962C8B-B14F-4D97-AF65-F5344CB8AC3E}">
        <p14:creationId xmlns:p14="http://schemas.microsoft.com/office/powerpoint/2010/main" val="33130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736x/e6/57/44/e6574439438564943fb320c3a5be7b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9"/>
            <a:ext cx="5410200" cy="63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611779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https://s-media-cache-ak0.pinimg.com/736x/e6/57/44/e6574439438564943fb320c3a5be7b76.jpg</a:t>
            </a:r>
          </a:p>
        </p:txBody>
      </p:sp>
    </p:spTree>
    <p:extLst>
      <p:ext uri="{BB962C8B-B14F-4D97-AF65-F5344CB8AC3E}">
        <p14:creationId xmlns:p14="http://schemas.microsoft.com/office/powerpoint/2010/main" val="19756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-media-cache-ak0.pinimg.com/736x/7b/cb/6c/7bcb6c20635674235213dbe98e4b6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48"/>
            <a:ext cx="8458200" cy="63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3019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https://s-media-cache-ak0.pinimg.com/736x/7b/cb/6c/7bcb6c20635674235213dbe98e4b6573.jpg</a:t>
            </a:r>
          </a:p>
        </p:txBody>
      </p:sp>
    </p:spTree>
    <p:extLst>
      <p:ext uri="{BB962C8B-B14F-4D97-AF65-F5344CB8AC3E}">
        <p14:creationId xmlns:p14="http://schemas.microsoft.com/office/powerpoint/2010/main" val="7659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447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RANDOM </a:t>
            </a:r>
            <a:r>
              <a:rPr lang="en-US" altLang="en-US" sz="2800" b="1" dirty="0" smtClean="0">
                <a:latin typeface="Comic Sans MS" pitchFamily="66" charset="0"/>
              </a:rPr>
              <a:t>FERTILIZATION</a:t>
            </a: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omic Sans MS" pitchFamily="66" charset="0"/>
              </a:rPr>
              <a:t>Average </a:t>
            </a:r>
            <a:r>
              <a:rPr lang="en-US" altLang="en-US" sz="2800" b="1" dirty="0">
                <a:latin typeface="Comic Sans MS" pitchFamily="66" charset="0"/>
              </a:rPr>
              <a:t>male between ages 15-30 makes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    200,000,000-300,000,000 sperm/day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Females born with 1-2 million immature eggs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Releases 400-500 mature eggs in lifetime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Egg 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 8.4 million possible </a:t>
            </a:r>
            <a:r>
              <a:rPr lang="en-US" altLang="en-US" sz="2800" b="1" dirty="0" smtClean="0">
                <a:latin typeface="Comic Sans MS" pitchFamily="66" charset="0"/>
              </a:rPr>
              <a:t>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 smtClean="0">
                <a:latin typeface="Comic Sans MS" pitchFamily="66" charset="0"/>
              </a:rPr>
              <a:t>Sperm 2</a:t>
            </a:r>
            <a:r>
              <a:rPr lang="en-US" altLang="en-US" sz="2800" b="1" baseline="30000" dirty="0" smtClean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</a:t>
            </a:r>
            <a:r>
              <a:rPr lang="en-US" altLang="en-US" sz="2800" b="1" baseline="30000" dirty="0">
                <a:latin typeface="Comic Sans MS" pitchFamily="66" charset="0"/>
              </a:rPr>
              <a:t>  </a:t>
            </a:r>
            <a:r>
              <a:rPr lang="en-US" altLang="en-US" sz="2800" b="1" dirty="0">
                <a:latin typeface="Comic Sans MS" pitchFamily="66" charset="0"/>
              </a:rPr>
              <a:t>8.4 million possible </a:t>
            </a:r>
            <a:r>
              <a:rPr lang="en-US" altLang="en-US" sz="2800" b="1" dirty="0" smtClean="0">
                <a:latin typeface="Comic Sans MS" pitchFamily="66" charset="0"/>
              </a:rPr>
              <a:t>combinations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X 2</a:t>
            </a:r>
            <a:r>
              <a:rPr lang="en-US" altLang="en-US" sz="2800" b="1" baseline="30000" dirty="0">
                <a:latin typeface="Comic Sans MS" pitchFamily="66" charset="0"/>
              </a:rPr>
              <a:t> 23 </a:t>
            </a:r>
            <a:r>
              <a:rPr lang="en-US" altLang="en-US" sz="2800" b="1" dirty="0">
                <a:latin typeface="Comic Sans MS" pitchFamily="66" charset="0"/>
              </a:rPr>
              <a:t>  ~ 70 trillion diploid 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    (This doesn’t include crossing over!)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Odds of one particular egg getting together with one particular sperm is astronomical</a:t>
            </a:r>
            <a:r>
              <a:rPr lang="en-US" altLang="en-US" b="1" dirty="0" smtClean="0">
                <a:latin typeface="Comic Sans MS" pitchFamily="66" charset="0"/>
              </a:rPr>
              <a:t>.</a:t>
            </a:r>
            <a:r>
              <a:rPr lang="en-US" altLang="en-US" b="1" dirty="0">
                <a:latin typeface="Comic Sans MS" pitchFamily="66" charset="0"/>
              </a:rPr>
              <a:t/>
            </a:r>
            <a:br>
              <a:rPr lang="en-US" altLang="en-US" b="1" dirty="0">
                <a:latin typeface="Comic Sans MS" pitchFamily="66" charset="0"/>
              </a:rPr>
            </a:br>
            <a:r>
              <a:rPr lang="en-US" altLang="en-US" b="1" dirty="0">
                <a:latin typeface="Comic Sans MS" pitchFamily="66" charset="0"/>
              </a:rPr>
              <a:t>EVERYONE IS UNIQUE</a:t>
            </a:r>
            <a:r>
              <a:rPr lang="en-US" altLang="en-US" b="1" dirty="0" smtClean="0">
                <a:latin typeface="Comic Sans MS" pitchFamily="66" charset="0"/>
              </a:rPr>
              <a:t>!</a:t>
            </a:r>
            <a:endParaRPr lang="en-US" altLang="en-US" b="1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c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"/>
          <a:stretch/>
        </p:blipFill>
        <p:spPr bwMode="auto">
          <a:xfrm>
            <a:off x="1295400" y="311005"/>
            <a:ext cx="5029200" cy="65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810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https://www.pinterest.com/pin/50313720809187358/</a:t>
            </a:r>
          </a:p>
        </p:txBody>
      </p:sp>
    </p:spTree>
    <p:extLst>
      <p:ext uri="{BB962C8B-B14F-4D97-AF65-F5344CB8AC3E}">
        <p14:creationId xmlns:p14="http://schemas.microsoft.com/office/powerpoint/2010/main" val="16746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l!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020"/>
            <a:ext cx="8915400" cy="6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https://www.pinterest.com/pin/50313720817118197/</a:t>
            </a:r>
          </a:p>
        </p:txBody>
      </p:sp>
    </p:spTree>
    <p:extLst>
      <p:ext uri="{BB962C8B-B14F-4D97-AF65-F5344CB8AC3E}">
        <p14:creationId xmlns:p14="http://schemas.microsoft.com/office/powerpoint/2010/main" val="37761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Foods That Promise To Improve The Quality Of Sperm | Googloop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999"/>
            <a:ext cx="8081394" cy="62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2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https://www.pinterest.com/pin/50313720817083952/</a:t>
            </a:r>
          </a:p>
        </p:txBody>
      </p:sp>
    </p:spTree>
    <p:extLst>
      <p:ext uri="{BB962C8B-B14F-4D97-AF65-F5344CB8AC3E}">
        <p14:creationId xmlns:p14="http://schemas.microsoft.com/office/powerpoint/2010/main" val="23915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troom sign. This will definitely show our society's intelligenc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0891"/>
            <a:ext cx="6477000" cy="64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4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https://www.pinterest.com/pin/50313720817101314/</a:t>
            </a:r>
          </a:p>
        </p:txBody>
      </p:sp>
    </p:spTree>
    <p:extLst>
      <p:ext uri="{BB962C8B-B14F-4D97-AF65-F5344CB8AC3E}">
        <p14:creationId xmlns:p14="http://schemas.microsoft.com/office/powerpoint/2010/main" val="1962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40a5aa165567d940a66caf0146056e5.jpg 553×461 pixel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6" y="246221"/>
            <a:ext cx="7888454" cy="65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https://www.pinterest.com/pin/50313720817088499/</a:t>
            </a:r>
          </a:p>
        </p:txBody>
      </p:sp>
    </p:spTree>
    <p:extLst>
      <p:ext uri="{BB962C8B-B14F-4D97-AF65-F5344CB8AC3E}">
        <p14:creationId xmlns:p14="http://schemas.microsoft.com/office/powerpoint/2010/main" val="32096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en it comes to mutations, insertions and deletions have the potential to be especially dangerous because they cause something called a frameshift. Come learn why with the Amoeba Sisters! http://www.youtube.com/watch?v=GieZ3pk9YVo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6"/>
          <a:stretch/>
        </p:blipFill>
        <p:spPr bwMode="auto">
          <a:xfrm>
            <a:off x="0" y="914400"/>
            <a:ext cx="4953001" cy="44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82" y="0"/>
            <a:ext cx="6456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https://www.pinterest.com/pin/536772849322383541/</a:t>
            </a:r>
          </a:p>
        </p:txBody>
      </p:sp>
      <p:pic>
        <p:nvPicPr>
          <p:cNvPr id="6148" name="Picture 4" descr="Inversion is a type of mutation that occurs when a broken chromosome segment gets inversed (which means reversed) and put back on the chromosome. Learn more about gene and chromosome mutations with the Amoeba Sisters! http://www.youtube.com/watch?v=GieZ3pk9YVo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53001" y="900545"/>
            <a:ext cx="4191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1624013" cy="57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14945" y="457200"/>
            <a:ext cx="4114800" cy="68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 smtClean="0"/>
              <a:t>Nondisjunction</a:t>
            </a:r>
          </a:p>
        </p:txBody>
      </p:sp>
      <p:pic>
        <p:nvPicPr>
          <p:cNvPr id="44036" name="Picture 4" descr="nondisjunctio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867400" y="6248400"/>
            <a:ext cx="291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charset="0"/>
              </a:rPr>
              <a:t>http://www.tokyo-med.ac.jp/genet/anm/domov.gif</a:t>
            </a:r>
          </a:p>
        </p:txBody>
      </p:sp>
    </p:spTree>
    <p:extLst>
      <p:ext uri="{BB962C8B-B14F-4D97-AF65-F5344CB8AC3E}">
        <p14:creationId xmlns:p14="http://schemas.microsoft.com/office/powerpoint/2010/main" val="19116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02gene_mutation 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" y="1496291"/>
            <a:ext cx="90276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0"/>
            <a:ext cx="831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Images from: http://www.bbc.co.uk/scotland/education/bitesize/higher/img/biology/genetics_adaptation/mutations/02gene_mutation.gif</a:t>
            </a:r>
          </a:p>
        </p:txBody>
      </p:sp>
    </p:spTree>
    <p:extLst>
      <p:ext uri="{BB962C8B-B14F-4D97-AF65-F5344CB8AC3E}">
        <p14:creationId xmlns:p14="http://schemas.microsoft.com/office/powerpoint/2010/main" val="5611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0"/>
            <a:ext cx="831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Images from: http://www.bbc.co.uk/scotland/education/bitesize/higher/img/biology/genetics_adaptation/mutations/02gene_mutation.gif</a:t>
            </a:r>
          </a:p>
        </p:txBody>
      </p:sp>
      <p:pic>
        <p:nvPicPr>
          <p:cNvPr id="5128" name="Picture 8" descr="Chromosome mutations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9105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WC7uCd33JA/Uo8agNN2t_I/AAAAAAAABSM/ZcPZ7hmYdSg/s1600/r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553200" cy="69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96" y="0"/>
            <a:ext cx="9130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http://4.bp.blogspot.com/-TWC7uCd33JA/Uo8agNN2t_I/AAAAAAAABSM/ZcPZ7hmYdSg/s1600/rh2.png</a:t>
            </a:r>
          </a:p>
        </p:txBody>
      </p:sp>
    </p:spTree>
    <p:extLst>
      <p:ext uri="{BB962C8B-B14F-4D97-AF65-F5344CB8AC3E}">
        <p14:creationId xmlns:p14="http://schemas.microsoft.com/office/powerpoint/2010/main" val="4257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originals/4a/98/72/4a9872a36851adc4e1dc683332f4a5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https://s-media-cache-ak0.pinimg.com/originals/4a/98/72/4a9872a36851adc4e1dc683332f4a5e0.jpg</a:t>
            </a:r>
          </a:p>
        </p:txBody>
      </p:sp>
    </p:spTree>
    <p:extLst>
      <p:ext uri="{BB962C8B-B14F-4D97-AF65-F5344CB8AC3E}">
        <p14:creationId xmlns:p14="http://schemas.microsoft.com/office/powerpoint/2010/main" val="25073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cs strikes again. Two fraternal twins from the same father and mother. Yep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201"/>
            <a:ext cx="3810000" cy="65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39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https://www.pinterest.com/pin/50313720817085606/</a:t>
            </a:r>
          </a:p>
        </p:txBody>
      </p:sp>
    </p:spTree>
    <p:extLst>
      <p:ext uri="{BB962C8B-B14F-4D97-AF65-F5344CB8AC3E}">
        <p14:creationId xmlns:p14="http://schemas.microsoft.com/office/powerpoint/2010/main" val="27737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7699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https://www.pinterest.com/pin/AchZDwm4IYPJsQLESVYqBjGVYNNxDEGYeE_rHaOisGZfy_lQHZmOCuA/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399"/>
            <a:ext cx="7543800" cy="5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rstanding Genetic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598"/>
            <a:ext cx="5638800" cy="647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https://www.pinterest.com/pin/50313720817042644/</a:t>
            </a:r>
          </a:p>
        </p:txBody>
      </p:sp>
    </p:spTree>
    <p:extLst>
      <p:ext uri="{BB962C8B-B14F-4D97-AF65-F5344CB8AC3E}">
        <p14:creationId xmlns:p14="http://schemas.microsoft.com/office/powerpoint/2010/main" val="22298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etics humor- My Absolute favorite cartoon!!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249"/>
            <a:ext cx="54864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9524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https://www.pinterest.com/pin/50313720817084940/</a:t>
            </a:r>
          </a:p>
        </p:txBody>
      </p:sp>
    </p:spTree>
    <p:extLst>
      <p:ext uri="{BB962C8B-B14F-4D97-AF65-F5344CB8AC3E}">
        <p14:creationId xmlns:p14="http://schemas.microsoft.com/office/powerpoint/2010/main" val="32137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f genetics were only this easy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1999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https://www.pinterest.com/pin/50313720817088802/</a:t>
            </a:r>
          </a:p>
        </p:txBody>
      </p:sp>
    </p:spTree>
    <p:extLst>
      <p:ext uri="{BB962C8B-B14F-4D97-AF65-F5344CB8AC3E}">
        <p14:creationId xmlns:p14="http://schemas.microsoft.com/office/powerpoint/2010/main" val="39019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aggressive chromosome - And they say that size doesn´t matter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7010400" cy="66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5" y="-1762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https://www.pinterest.com/pin/50313720817084956/</a:t>
            </a:r>
          </a:p>
        </p:txBody>
      </p:sp>
    </p:spTree>
    <p:extLst>
      <p:ext uri="{BB962C8B-B14F-4D97-AF65-F5344CB8AC3E}">
        <p14:creationId xmlns:p14="http://schemas.microsoft.com/office/powerpoint/2010/main" val="18318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7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https://www.pinterest.com/pin/AVRv1r8mXbZID8e5QC5RujXT6rUcWCIwMWl5AoGTPL534cVXbbo1bN8/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398621"/>
            <a:ext cx="5419725" cy="63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207" y="248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http://i0.kym-cdn.com/photos/images/newsfeed/000/543/764/255.jpg/</a:t>
            </a:r>
          </a:p>
        </p:txBody>
      </p:sp>
      <p:pic>
        <p:nvPicPr>
          <p:cNvPr id="1026" name="Picture 2" descr="http://i0.kym-cdn.com/photos/images/newsfeed/000/543/764/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3984" cy="6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D60093"/>
                </a:solidFill>
              </a:rPr>
              <a:t>https://amoebasistersgifs.blogspot.com/</a:t>
            </a:r>
            <a:endParaRPr lang="en-US" altLang="en-US" sz="1000" dirty="0">
              <a:solidFill>
                <a:srgbClr val="D6009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61999"/>
            <a:ext cx="883285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1f/f7/12/1ff712469b5bdc1fe8050d4811c5d8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91528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0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https://s-media-cache-ak0.pinimg.com/originals/1f/f7/12/1ff712469b5bdc1fe8050d4811c5d8dc.jpg</a:t>
            </a:r>
          </a:p>
        </p:txBody>
      </p:sp>
    </p:spTree>
    <p:extLst>
      <p:ext uri="{BB962C8B-B14F-4D97-AF65-F5344CB8AC3E}">
        <p14:creationId xmlns:p14="http://schemas.microsoft.com/office/powerpoint/2010/main" val="25744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igcsebiologyedexcell3-140916213334-phpapp02/95/igcse-biology-edexcel-313-333-25-638.jpg?cb=1410905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52549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" y="0"/>
            <a:ext cx="9616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http://image.slidesharecdn.com/igcsebiologyedexcell3-140916213334-phpapp02/95/igcse-biology-edexcel-313-333-25-638.jpg?cb=1410905753</a:t>
            </a:r>
          </a:p>
        </p:txBody>
      </p:sp>
    </p:spTree>
    <p:extLst>
      <p:ext uri="{BB962C8B-B14F-4D97-AF65-F5344CB8AC3E}">
        <p14:creationId xmlns:p14="http://schemas.microsoft.com/office/powerpoint/2010/main" val="25735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177</Words>
  <Application>Microsoft Office PowerPoint</Application>
  <PresentationFormat>On-screen Show (4:3)</PresentationFormat>
  <Paragraphs>55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52</cp:revision>
  <dcterms:created xsi:type="dcterms:W3CDTF">2014-12-03T02:10:28Z</dcterms:created>
  <dcterms:modified xsi:type="dcterms:W3CDTF">2017-01-02T22:32:04Z</dcterms:modified>
</cp:coreProperties>
</file>