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12C508-9239-487A-8443-3A53C11948A9}"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225723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2C508-9239-487A-8443-3A53C11948A9}"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73717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2C508-9239-487A-8443-3A53C11948A9}"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260648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2C508-9239-487A-8443-3A53C11948A9}"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149211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12C508-9239-487A-8443-3A53C11948A9}" type="datetimeFigureOut">
              <a:rPr lang="en-US" smtClean="0"/>
              <a:t>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7797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12C508-9239-487A-8443-3A53C11948A9}"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34520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12C508-9239-487A-8443-3A53C11948A9}" type="datetimeFigureOut">
              <a:rPr lang="en-US" smtClean="0"/>
              <a:t>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82485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12C508-9239-487A-8443-3A53C11948A9}" type="datetimeFigureOut">
              <a:rPr lang="en-US" smtClean="0"/>
              <a:t>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298077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2C508-9239-487A-8443-3A53C11948A9}" type="datetimeFigureOut">
              <a:rPr lang="en-US" smtClean="0"/>
              <a:t>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27637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12C508-9239-487A-8443-3A53C11948A9}"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3603363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12C508-9239-487A-8443-3A53C11948A9}" type="datetimeFigureOut">
              <a:rPr lang="en-US" smtClean="0"/>
              <a:t>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04294-37FC-405D-9768-26FA3CAE6018}" type="slidenum">
              <a:rPr lang="en-US" smtClean="0"/>
              <a:t>‹#›</a:t>
            </a:fld>
            <a:endParaRPr lang="en-US"/>
          </a:p>
        </p:txBody>
      </p:sp>
    </p:spTree>
    <p:extLst>
      <p:ext uri="{BB962C8B-B14F-4D97-AF65-F5344CB8AC3E}">
        <p14:creationId xmlns:p14="http://schemas.microsoft.com/office/powerpoint/2010/main" val="2743978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2C508-9239-487A-8443-3A53C11948A9}" type="datetimeFigureOut">
              <a:rPr lang="en-US" smtClean="0"/>
              <a:t>1/24/2021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04294-37FC-405D-9768-26FA3CAE6018}" type="slidenum">
              <a:rPr lang="en-US" smtClean="0"/>
              <a:t>‹#›</a:t>
            </a:fld>
            <a:endParaRPr lang="en-US"/>
          </a:p>
        </p:txBody>
      </p:sp>
    </p:spTree>
    <p:extLst>
      <p:ext uri="{BB962C8B-B14F-4D97-AF65-F5344CB8AC3E}">
        <p14:creationId xmlns:p14="http://schemas.microsoft.com/office/powerpoint/2010/main" val="2234366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BEB68-2402-4AC5-8036-36522701977D}"/>
              </a:ext>
            </a:extLst>
          </p:cNvPr>
          <p:cNvSpPr>
            <a:spLocks noGrp="1"/>
          </p:cNvSpPr>
          <p:nvPr>
            <p:ph type="ctrTitle"/>
          </p:nvPr>
        </p:nvSpPr>
        <p:spPr>
          <a:xfrm>
            <a:off x="609600" y="307479"/>
            <a:ext cx="7772400" cy="2231329"/>
          </a:xfrm>
        </p:spPr>
        <p:txBody>
          <a:bodyPr/>
          <a:lstStyle/>
          <a:p>
            <a:r>
              <a:rPr lang="en-US" dirty="0"/>
              <a:t>Make a connection</a:t>
            </a:r>
            <a:br>
              <a:rPr lang="en-US" dirty="0"/>
            </a:br>
            <a:r>
              <a:rPr lang="en-US" sz="3600" dirty="0"/>
              <a:t>Kelly Riedell</a:t>
            </a:r>
            <a:endParaRPr lang="en-US" dirty="0"/>
          </a:p>
        </p:txBody>
      </p:sp>
      <p:pic>
        <p:nvPicPr>
          <p:cNvPr id="4" name="Picture 3">
            <a:extLst>
              <a:ext uri="{FF2B5EF4-FFF2-40B4-BE49-F238E27FC236}">
                <a16:creationId xmlns:a16="http://schemas.microsoft.com/office/drawing/2014/main" id="{32C5EDEA-5E20-46DA-B1FA-D1B83A62E26D}"/>
              </a:ext>
            </a:extLst>
          </p:cNvPr>
          <p:cNvPicPr>
            <a:picLocks noChangeAspect="1"/>
          </p:cNvPicPr>
          <p:nvPr/>
        </p:nvPicPr>
        <p:blipFill rotWithShape="1">
          <a:blip r:embed="rId2"/>
          <a:srcRect t="6127" b="-6127"/>
          <a:stretch/>
        </p:blipFill>
        <p:spPr>
          <a:xfrm>
            <a:off x="2933700" y="962575"/>
            <a:ext cx="3276599" cy="3706464"/>
          </a:xfrm>
          <a:prstGeom prst="rect">
            <a:avLst/>
          </a:prstGeom>
        </p:spPr>
      </p:pic>
      <p:sp>
        <p:nvSpPr>
          <p:cNvPr id="6" name="TextBox 5">
            <a:extLst>
              <a:ext uri="{FF2B5EF4-FFF2-40B4-BE49-F238E27FC236}">
                <a16:creationId xmlns:a16="http://schemas.microsoft.com/office/drawing/2014/main" id="{735C10B1-F2E5-480D-890F-1C91C96D2C68}"/>
              </a:ext>
            </a:extLst>
          </p:cNvPr>
          <p:cNvSpPr txBox="1"/>
          <p:nvPr/>
        </p:nvSpPr>
        <p:spPr>
          <a:xfrm>
            <a:off x="152400" y="30480"/>
            <a:ext cx="8839200" cy="276999"/>
          </a:xfrm>
          <a:prstGeom prst="rect">
            <a:avLst/>
          </a:prstGeom>
          <a:noFill/>
        </p:spPr>
        <p:txBody>
          <a:bodyPr wrap="square">
            <a:spAutoFit/>
          </a:bodyPr>
          <a:lstStyle/>
          <a:p>
            <a:r>
              <a:rPr lang="en-US" sz="1200" dirty="0"/>
              <a:t>Image from: https://tse1.mm.bing.net/th?id=OIP.7_EQFnf-Y_Mm5fRhmQTvTAHaHZ&amp;pid=Api&amp;P=0&amp;w=300&amp;h=300</a:t>
            </a:r>
          </a:p>
        </p:txBody>
      </p:sp>
      <p:sp>
        <p:nvSpPr>
          <p:cNvPr id="8" name="TextBox 7">
            <a:extLst>
              <a:ext uri="{FF2B5EF4-FFF2-40B4-BE49-F238E27FC236}">
                <a16:creationId xmlns:a16="http://schemas.microsoft.com/office/drawing/2014/main" id="{2954BB3C-ACEB-48D5-A6DB-183A701A3A5D}"/>
              </a:ext>
            </a:extLst>
          </p:cNvPr>
          <p:cNvSpPr txBox="1"/>
          <p:nvPr/>
        </p:nvSpPr>
        <p:spPr>
          <a:xfrm>
            <a:off x="152400" y="5441145"/>
            <a:ext cx="8839200" cy="1323439"/>
          </a:xfrm>
          <a:prstGeom prst="rect">
            <a:avLst/>
          </a:prstGeom>
          <a:noFill/>
        </p:spPr>
        <p:txBody>
          <a:bodyPr wrap="square">
            <a:spAutoFit/>
          </a:bodyPr>
          <a:lstStyle/>
          <a:p>
            <a:r>
              <a:rPr lang="en-US" sz="1600" dirty="0"/>
              <a:t>2020 CED -ESSENTIAL KNOWLEDGE</a:t>
            </a:r>
            <a:br>
              <a:rPr lang="en-US" sz="1600" dirty="0"/>
            </a:br>
            <a:r>
              <a:rPr lang="en-US" sz="1600" dirty="0"/>
              <a:t>SYI-1.B.2c. Complex carbohydrates comprise sugar monomers whose structures determine the properties and functions of the molecules.</a:t>
            </a:r>
          </a:p>
          <a:p>
            <a:endParaRPr lang="en-US" sz="1600" dirty="0"/>
          </a:p>
          <a:p>
            <a:r>
              <a:rPr lang="en-US" sz="1600" dirty="0"/>
              <a:t>SP 1.C  Explain biological concepts, processes, and/or models in applied contexts. </a:t>
            </a:r>
          </a:p>
        </p:txBody>
      </p:sp>
    </p:spTree>
    <p:extLst>
      <p:ext uri="{BB962C8B-B14F-4D97-AF65-F5344CB8AC3E}">
        <p14:creationId xmlns:p14="http://schemas.microsoft.com/office/powerpoint/2010/main" val="249745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5855" t="37881" r="63320" b="25079"/>
          <a:stretch/>
        </p:blipFill>
        <p:spPr bwMode="auto">
          <a:xfrm>
            <a:off x="5257800" y="3319706"/>
            <a:ext cx="3124201" cy="3124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343400" y="3760"/>
            <a:ext cx="4781550" cy="261610"/>
          </a:xfrm>
          <a:prstGeom prst="rect">
            <a:avLst/>
          </a:prstGeom>
        </p:spPr>
        <p:txBody>
          <a:bodyPr wrap="square">
            <a:spAutoFit/>
          </a:bodyPr>
          <a:lstStyle/>
          <a:p>
            <a:pPr lvl="0"/>
            <a:r>
              <a:rPr lang="en-US" sz="1100" dirty="0">
                <a:solidFill>
                  <a:prstClr val="black"/>
                </a:solidFill>
              </a:rPr>
              <a:t>http://www.gurneys.com/product/kandy_korn_se_sweet_corn/vegetables</a:t>
            </a:r>
          </a:p>
        </p:txBody>
      </p:sp>
      <p:sp>
        <p:nvSpPr>
          <p:cNvPr id="2" name="Rectangle 1"/>
          <p:cNvSpPr/>
          <p:nvPr/>
        </p:nvSpPr>
        <p:spPr>
          <a:xfrm>
            <a:off x="225129" y="990600"/>
            <a:ext cx="8766471" cy="2308324"/>
          </a:xfrm>
          <a:prstGeom prst="rect">
            <a:avLst/>
          </a:prstGeom>
        </p:spPr>
        <p:txBody>
          <a:bodyPr wrap="square">
            <a:spAutoFit/>
          </a:bodyPr>
          <a:lstStyle/>
          <a:p>
            <a:r>
              <a:rPr lang="en-US" dirty="0">
                <a:latin typeface="Comic Sans MS" panose="030F0702030302020204" pitchFamily="66" charset="0"/>
              </a:rPr>
              <a:t>“</a:t>
            </a:r>
            <a:r>
              <a:rPr lang="en-US" sz="2400" dirty="0">
                <a:latin typeface="Comic Sans MS" panose="030F0702030302020204" pitchFamily="66" charset="0"/>
              </a:rPr>
              <a:t>Candy Corn” is a variety of sweet corn enjoyed by many people. These corn plants have been modified by geneticists to produce corn that tastes sweeter than other varieties because Candy Corn lacks an enzyme that “field” corn plants have. What do you think is the function of this missing enzyme in other corn plants? EXPLAIN YOUR ANSWER. </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8187206" flipH="1">
            <a:off x="550109" y="-285057"/>
            <a:ext cx="1575238" cy="1572613"/>
          </a:xfrm>
          <a:prstGeom prst="rect">
            <a:avLst/>
          </a:prstGeom>
        </p:spPr>
      </p:pic>
      <p:sp>
        <p:nvSpPr>
          <p:cNvPr id="7" name="Rectangle 6"/>
          <p:cNvSpPr/>
          <p:nvPr/>
        </p:nvSpPr>
        <p:spPr>
          <a:xfrm>
            <a:off x="2743200" y="316583"/>
            <a:ext cx="4347665" cy="523220"/>
          </a:xfrm>
          <a:prstGeom prst="rect">
            <a:avLst/>
          </a:prstGeom>
        </p:spPr>
        <p:txBody>
          <a:bodyPr wrap="none">
            <a:spAutoFit/>
          </a:bodyPr>
          <a:lstStyle/>
          <a:p>
            <a:pPr lvl="0"/>
            <a:r>
              <a:rPr lang="en-US" sz="2800" b="1" dirty="0">
                <a:solidFill>
                  <a:prstClr val="black"/>
                </a:solidFill>
                <a:latin typeface="Comic Sans MS" panose="030F0702030302020204" pitchFamily="66" charset="0"/>
              </a:rPr>
              <a:t>MAKE A CONNECTION</a:t>
            </a:r>
          </a:p>
        </p:txBody>
      </p:sp>
      <p:pic>
        <p:nvPicPr>
          <p:cNvPr id="8" name="Picture 2" descr="http://www.deeprunfarmsmaryland.com/wp-content/uploads/2012/07/101_036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8255" y="3319706"/>
            <a:ext cx="3962400" cy="29718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67145" y="6291505"/>
            <a:ext cx="5715000" cy="246221"/>
          </a:xfrm>
          <a:prstGeom prst="rect">
            <a:avLst/>
          </a:prstGeom>
        </p:spPr>
        <p:txBody>
          <a:bodyPr wrap="square">
            <a:spAutoFit/>
          </a:bodyPr>
          <a:lstStyle/>
          <a:p>
            <a:r>
              <a:rPr lang="en-US" sz="1000" dirty="0"/>
              <a:t>http://www.deeprunfarmsmaryland.com/wp-content/uploads/2012/07/101_0368.jpg</a:t>
            </a:r>
          </a:p>
        </p:txBody>
      </p:sp>
      <p:sp>
        <p:nvSpPr>
          <p:cNvPr id="4" name="TextBox 3">
            <a:extLst>
              <a:ext uri="{FF2B5EF4-FFF2-40B4-BE49-F238E27FC236}">
                <a16:creationId xmlns:a16="http://schemas.microsoft.com/office/drawing/2014/main" id="{5D97B794-CD21-4A67-A05B-A4C4AF96CB25}"/>
              </a:ext>
            </a:extLst>
          </p:cNvPr>
          <p:cNvSpPr txBox="1"/>
          <p:nvPr/>
        </p:nvSpPr>
        <p:spPr>
          <a:xfrm>
            <a:off x="367145" y="6513108"/>
            <a:ext cx="5434116" cy="369332"/>
          </a:xfrm>
          <a:prstGeom prst="rect">
            <a:avLst/>
          </a:prstGeom>
          <a:noFill/>
        </p:spPr>
        <p:txBody>
          <a:bodyPr wrap="none" rtlCol="0">
            <a:spAutoFit/>
          </a:bodyPr>
          <a:lstStyle/>
          <a:p>
            <a:r>
              <a:rPr lang="en-US" dirty="0"/>
              <a:t>BILL- MAKE A CONNECTION Candy Corn- By Kelly Riedell</a:t>
            </a:r>
          </a:p>
        </p:txBody>
      </p:sp>
    </p:spTree>
    <p:extLst>
      <p:ext uri="{BB962C8B-B14F-4D97-AF65-F5344CB8AC3E}">
        <p14:creationId xmlns:p14="http://schemas.microsoft.com/office/powerpoint/2010/main" val="2220280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206</Words>
  <Application>Microsoft Office PowerPoint</Application>
  <PresentationFormat>On-screen Show (4:3)</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Comic Sans MS</vt:lpstr>
      <vt:lpstr>Office Theme</vt:lpstr>
      <vt:lpstr>Make a connection Kelly Riedell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Riedell</dc:creator>
  <cp:lastModifiedBy>Kelly Riedell</cp:lastModifiedBy>
  <cp:revision>7</cp:revision>
  <dcterms:created xsi:type="dcterms:W3CDTF">2015-08-05T16:24:44Z</dcterms:created>
  <dcterms:modified xsi:type="dcterms:W3CDTF">2021-01-24T17:49:09Z</dcterms:modified>
</cp:coreProperties>
</file>