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6" autoAdjust="0"/>
    <p:restoredTop sz="94660"/>
  </p:normalViewPr>
  <p:slideViewPr>
    <p:cSldViewPr snapToGrid="0">
      <p:cViewPr varScale="1">
        <p:scale>
          <a:sx n="55" d="100"/>
          <a:sy n="55" d="100"/>
        </p:scale>
        <p:origin x="37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B3910D98-3B2F-4F03-9A2A-1E6DBED1E85C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FACE7478-9313-4D0C-A6F5-C883958B0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403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0BBE3F11-6D7F-4173-AB00-F8BF48D7F081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6050" y="1163638"/>
            <a:ext cx="4187825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78476"/>
            <a:ext cx="5615940" cy="3664208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A914CCDC-0CD7-4496-9FA8-652B6F9C7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43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16050" y="1163638"/>
            <a:ext cx="4187825" cy="31400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53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958" indent="-29152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6089" indent="-23321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2524" indent="-23321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8959" indent="-23321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5395" indent="-23321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1830" indent="-23321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8266" indent="-23321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4701" indent="-23321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02EEE36-DD5A-4EAB-81CD-53E5DA06D66A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1349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16050" y="1163638"/>
            <a:ext cx="4187825" cy="31400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53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958" indent="-29152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6089" indent="-23321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2524" indent="-23321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8959" indent="-23321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5395" indent="-23321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1830" indent="-23321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8266" indent="-23321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4701" indent="-23321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02EEE36-DD5A-4EAB-81CD-53E5DA06D66A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0073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1D3BF-AF9B-4ADF-929C-5A3916027B09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3630-CFA4-48A1-B9C4-C932B94C4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70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1D3BF-AF9B-4ADF-929C-5A3916027B09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3630-CFA4-48A1-B9C4-C932B94C4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30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1D3BF-AF9B-4ADF-929C-5A3916027B09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3630-CFA4-48A1-B9C4-C932B94C4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1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1D3BF-AF9B-4ADF-929C-5A3916027B09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3630-CFA4-48A1-B9C4-C932B94C4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973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1D3BF-AF9B-4ADF-929C-5A3916027B09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3630-CFA4-48A1-B9C4-C932B94C4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033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1D3BF-AF9B-4ADF-929C-5A3916027B09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3630-CFA4-48A1-B9C4-C932B94C4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08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1D3BF-AF9B-4ADF-929C-5A3916027B09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3630-CFA4-48A1-B9C4-C932B94C4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432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1D3BF-AF9B-4ADF-929C-5A3916027B09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3630-CFA4-48A1-B9C4-C932B94C4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662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1D3BF-AF9B-4ADF-929C-5A3916027B09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3630-CFA4-48A1-B9C4-C932B94C4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99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1D3BF-AF9B-4ADF-929C-5A3916027B09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3630-CFA4-48A1-B9C4-C932B94C4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81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1D3BF-AF9B-4ADF-929C-5A3916027B09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3630-CFA4-48A1-B9C4-C932B94C4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163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1D3BF-AF9B-4ADF-929C-5A3916027B09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13630-CFA4-48A1-B9C4-C932B94C4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62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0"/>
            <a:ext cx="82296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Determine the sequence of genes along a chromosome based on the following recombination frequencies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r>
              <a:rPr lang="en-US" altLang="en-US" smtClean="0"/>
              <a:t>A-C 20%	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A-D 10%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B-C 15%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B-D 5%</a:t>
            </a:r>
          </a:p>
        </p:txBody>
      </p:sp>
    </p:spTree>
    <p:extLst>
      <p:ext uri="{BB962C8B-B14F-4D97-AF65-F5344CB8AC3E}">
        <p14:creationId xmlns:p14="http://schemas.microsoft.com/office/powerpoint/2010/main" val="408393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0"/>
            <a:ext cx="82296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Determine the sequence of genes along a chromosome based on the following recombination frequencies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r>
              <a:rPr lang="en-US" altLang="en-US" smtClean="0"/>
              <a:t>A-C 10%	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A-D 30%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B-C 24%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B-D 16%</a:t>
            </a:r>
          </a:p>
        </p:txBody>
      </p:sp>
    </p:spTree>
    <p:extLst>
      <p:ext uri="{BB962C8B-B14F-4D97-AF65-F5344CB8AC3E}">
        <p14:creationId xmlns:p14="http://schemas.microsoft.com/office/powerpoint/2010/main" val="191484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0"/>
            <a:ext cx="82296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Determine the sequence of genes along a chromosome based on the following recombination frequencies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r>
              <a:rPr lang="en-US" altLang="en-US" smtClean="0"/>
              <a:t>A-B 8%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A-C 28%	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A-D 25%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B-C 20%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B-D 33%</a:t>
            </a:r>
          </a:p>
        </p:txBody>
      </p:sp>
    </p:spTree>
    <p:extLst>
      <p:ext uri="{BB962C8B-B14F-4D97-AF65-F5344CB8AC3E}">
        <p14:creationId xmlns:p14="http://schemas.microsoft.com/office/powerpoint/2010/main" val="114578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0"/>
            <a:ext cx="82296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Determine the sequence of genes along a chromosome based on the following recombination frequencies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r>
              <a:rPr lang="en-US" altLang="en-US" smtClean="0"/>
              <a:t>A-C 20%	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A-D 10%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B-C 15%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B-D 5%</a:t>
            </a:r>
          </a:p>
        </p:txBody>
      </p:sp>
    </p:spTree>
    <p:extLst>
      <p:ext uri="{BB962C8B-B14F-4D97-AF65-F5344CB8AC3E}">
        <p14:creationId xmlns:p14="http://schemas.microsoft.com/office/powerpoint/2010/main" val="331111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0"/>
            <a:ext cx="82296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Determine the sequence of genes along a chromosome based on the following recombination frequencies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r>
              <a:rPr lang="en-US" altLang="en-US" smtClean="0"/>
              <a:t>A-C 10%	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A-D 30%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B-C 24%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B-D 16%</a:t>
            </a:r>
          </a:p>
        </p:txBody>
      </p:sp>
    </p:spTree>
    <p:extLst>
      <p:ext uri="{BB962C8B-B14F-4D97-AF65-F5344CB8AC3E}">
        <p14:creationId xmlns:p14="http://schemas.microsoft.com/office/powerpoint/2010/main" val="208486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0"/>
            <a:ext cx="82296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Determine the sequence of genes along a chromosome based on the following recombination frequencies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r>
              <a:rPr lang="en-US" altLang="en-US" smtClean="0"/>
              <a:t>A-B 8%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A-C 28%	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A-D 25%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B-C 20%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B-D 33%</a:t>
            </a:r>
          </a:p>
        </p:txBody>
      </p:sp>
    </p:spTree>
    <p:extLst>
      <p:ext uri="{BB962C8B-B14F-4D97-AF65-F5344CB8AC3E}">
        <p14:creationId xmlns:p14="http://schemas.microsoft.com/office/powerpoint/2010/main" val="69839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</TotalTime>
  <Words>110</Words>
  <Application>Microsoft Office PowerPoint</Application>
  <PresentationFormat>On-screen Show (4:3)</PresentationFormat>
  <Paragraphs>40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2</cp:revision>
  <cp:lastPrinted>2015-12-09T18:51:38Z</cp:lastPrinted>
  <dcterms:created xsi:type="dcterms:W3CDTF">2015-12-09T16:20:16Z</dcterms:created>
  <dcterms:modified xsi:type="dcterms:W3CDTF">2015-12-09T18:52:26Z</dcterms:modified>
</cp:coreProperties>
</file>