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2B87-8255-47F1-99B4-8864CE8DB9E5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3608-7196-43C3-9EFB-055A66334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1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2B87-8255-47F1-99B4-8864CE8DB9E5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3608-7196-43C3-9EFB-055A66334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2B87-8255-47F1-99B4-8864CE8DB9E5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3608-7196-43C3-9EFB-055A66334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2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2B87-8255-47F1-99B4-8864CE8DB9E5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3608-7196-43C3-9EFB-055A66334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2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2B87-8255-47F1-99B4-8864CE8DB9E5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3608-7196-43C3-9EFB-055A66334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8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2B87-8255-47F1-99B4-8864CE8DB9E5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3608-7196-43C3-9EFB-055A66334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6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2B87-8255-47F1-99B4-8864CE8DB9E5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3608-7196-43C3-9EFB-055A66334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0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2B87-8255-47F1-99B4-8864CE8DB9E5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3608-7196-43C3-9EFB-055A66334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7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2B87-8255-47F1-99B4-8864CE8DB9E5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3608-7196-43C3-9EFB-055A66334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9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2B87-8255-47F1-99B4-8864CE8DB9E5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3608-7196-43C3-9EFB-055A66334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3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2B87-8255-47F1-99B4-8864CE8DB9E5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3608-7196-43C3-9EFB-055A66334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0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12B87-8255-47F1-99B4-8864CE8DB9E5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33608-7196-43C3-9EFB-055A66334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0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27" t="18453" r="25706" b="51894"/>
          <a:stretch/>
        </p:blipFill>
        <p:spPr bwMode="auto">
          <a:xfrm>
            <a:off x="228600" y="76200"/>
            <a:ext cx="4491347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48" t="50000" r="26255" b="20549"/>
          <a:stretch/>
        </p:blipFill>
        <p:spPr bwMode="auto">
          <a:xfrm>
            <a:off x="4719945" y="1600200"/>
            <a:ext cx="4414699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48" t="33048" r="26042" b="33476"/>
          <a:stretch/>
        </p:blipFill>
        <p:spPr bwMode="auto">
          <a:xfrm>
            <a:off x="619002" y="3429000"/>
            <a:ext cx="4114800" cy="3121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3412" y="5181600"/>
            <a:ext cx="30677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THREE TYPES OF </a:t>
            </a:r>
          </a:p>
          <a:p>
            <a:r>
              <a:rPr lang="en-US" sz="2800" dirty="0" smtClean="0"/>
              <a:t>SEXUAL LIFE CYCLES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462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0" t="26754" r="25992" b="45979"/>
          <a:stretch/>
        </p:blipFill>
        <p:spPr bwMode="auto">
          <a:xfrm>
            <a:off x="362857" y="803564"/>
            <a:ext cx="8098972" cy="511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72200" y="3546764"/>
            <a:ext cx="19864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MEIOSIS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3546764"/>
            <a:ext cx="24584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Fertilization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600200" y="2514600"/>
            <a:ext cx="15082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ZYGOTE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0861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2" t="57102" r="25782" b="14489"/>
          <a:stretch/>
        </p:blipFill>
        <p:spPr bwMode="auto">
          <a:xfrm>
            <a:off x="-145473" y="304800"/>
            <a:ext cx="9631674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70364" y="4833610"/>
            <a:ext cx="641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2n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696200" y="2590800"/>
            <a:ext cx="16398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GAMETES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715000" y="3733800"/>
            <a:ext cx="26656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FERTILIZATION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981200" y="3733799"/>
            <a:ext cx="1627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MEIOSIS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911698" y="5562600"/>
            <a:ext cx="15082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ZYGOTE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665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78" t="46376" r="26547" b="20564"/>
          <a:stretch/>
        </p:blipFill>
        <p:spPr bwMode="auto">
          <a:xfrm>
            <a:off x="228600" y="0"/>
            <a:ext cx="8763000" cy="6765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19200" y="1828800"/>
            <a:ext cx="1178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ZYGOTE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524000" y="2590800"/>
            <a:ext cx="2043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FERTILIZATION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04063" y="4267200"/>
            <a:ext cx="16398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GAMETES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248400" y="2590800"/>
            <a:ext cx="1447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MEIOSIS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543800" y="4124281"/>
            <a:ext cx="1330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SPORES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3069021" y="4528810"/>
            <a:ext cx="1441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MITOSIS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90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20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6</cp:revision>
  <dcterms:created xsi:type="dcterms:W3CDTF">2014-11-19T16:26:46Z</dcterms:created>
  <dcterms:modified xsi:type="dcterms:W3CDTF">2014-11-20T16:06:09Z</dcterms:modified>
</cp:coreProperties>
</file>