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11-17T12:22:22.3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8471 3271 38,'0'0'29,"0"0"-1,0 0 0,0 0-27,4-17 4,-3 1 2,6 2-3,-7-5 0,7 2 0,-9-6 0,6 4 0,-8-8-1,4 5 0,-3-6-1,3 0 0,-2-4 0,1 2 1,-3-6-2,3 0 1,0-3 0,2 1 0,-2-4-1,2 1 0,-1-2 1,1-1-1,-1-2 0,2 2-1,-3-3 1,1 0-1,-2 2 1,0 0 0,-4 2 0,0 3-1,-3 2 2,-1 2-2,-2 3 0,-3-3 1,0 0-1,0 2 2,-1-1-2,1 0 1,0 1-1,1 0 1,1 3 0,0 6 0,0 1-1,-1 0 0,-1 3 0,0 2 0,0 3 0,-1 0 1,1 1-2,-3 0 3,1 1-2,-2 0 0,2 4 0,-1 3 0,-3 2 0,-1 5 0,0 6 0,-2 6 0,4 5 0,-2 4-1,1 4 1,0 0 0,5 4 0,-1 1-1,2-1 1,3 6-1,0-3 1,2-1-1,-1 2 2,3 3-2,1-1 1,0-2-1,0 2 1,1 1-1,1 2 1,1 1 0,1 1-1,0 2 1,1-2 0,2 5 1,1 1-1,0-3 0,1-3 1,0 3 0,-1 1-1,1-2 1,1 0-1,0-3 1,1 0-1,-1 2 0,2-2 0,-1 2 0,2-4 0,0 2 0,0 4 0,0 2 1,-2 0-2,1-1 2,-2 1-1,1-4 0,-2 2 0,0-4 0,0-3 0,-1-1-1,0-2 1,-1-1-1,1 2 1,-1-1-1,0 2 1,0 2 0,0 0 0,-1-2 0,1 5 0,-1 1 0,1-1 0,-1 2 1,1 1-2,-2-2 1,2 0 0,-1 1 1,1 1-1,-1-2-1,0 3 1,0 0-1,0 1 1,-2 0 0,2 2-1,-1 0 1,0 1 0,0-2 0,1-1-1,-1-2 1,2-2 0,-1-1 0,0-2 0,1-2 0,0 0 0,-2-1 0,1-1-1,1 0 0,0 0 0,0 0 0,0-2 0,1 0 0,1 0 0,-1-3 0,0 1 1,1-1 0,-1 0 0,1 0 0,0 0 0,-2-1 0,1 1 0,0-1 0,-1 0 0,1-1 0,0-1-1,2-2 1,-1-1 0,2-1 0,0-3-1,2 1 1,1-3 0,0 0 0,2 1-1,0-1 1,2 1 0,-1-1 0,1 5-1,3-1 0,0 0 0,1 0-1,-2 1 2,3-1-2,0-3 1,-2 0 0,2-3 0,-5-4 1,1 1 0,0-4 0,-1 0 0,1-1-1,-1-2 1,1-1 0,1-1 0,-2-1-2,3-1 2,0-2-1,0-1 1,0-1-1,1 1 1,0-2 0,0 2-1,-1 0 1,0-1 0,-1 1 0,-1-2 0,2-1 0,0-2-1,-1-4 1,2-1-1,0-6 1,1-2-1,0-2 2,1-1-2,-2-2 2,-1 1-1,0 0 1,-2 1-1,-1 2 1,-2-1-1,0-3 0,-1-3 0,2-5 0,-1-3 0,0-5 0,0-4 0,3-3 0,-3 0 0,1 2 0,-1 3 0,-2 6 0,-1 1 0,-2 5 1,0 5-1,-2-3 1,-1-1-1,0 0 1,-1-5 1,1-1-1,-1-4-1,0-1 2,0-1-2,-1 4 0,0 0 1,1 1-1,-1 3 0,0 0 0,1 3 0,-1-1 0,-1 0 0,2-2 0,-1-2 0,0-1-1,0-2 2,1 1-1,-1-1 0,1 2 1,-1 0-1,1 3 1,-1 0-1,-1 3 0,2 4 1,-1 0-1,-1 1 0,1 1 0,-2-3 0,2 3 0,0 0 0,0-1 0,0 0 0,0 0 0,1-1 0,-2 2 0,2 4 0,0-2 0,0 1 0,-1 1 0,1 0 0,0 0 0,-1 1 0,0-5 0,0 1 0,0-1 1,-2 1-1,1-3 2,0 3-3,-2 1 3,2 1-3,0 2 3,-1 3-3,2 2 1,0 2 1,0 1-2,0-1 2,0-2-2,1-1 0,-2-6-3,6 7-4,-10-14-12,7 6-12,-4-6-3,-1 8 2,-3 2-1</inkml:trace>
  <inkml:trace contextRef="#ctx0" brushRef="#br0" timeOffset="6087.3482">6984 1959 5,'0'0'18,"0"0"2,0 0-5,0 0 0,0 0-2,0 0-1,0 0-1,-13-3-1,13 3-1,0 0-1,0 0-2,0 0 0,-7 11-2,7-11 0,0 0-2,0 0 0,-12 11 0,12-11-1,-5 13 0,1 0 0,2 4-1,-2 2 1,2 3 0,0 1 0,2 3-1,0 0 2,2 0-2,0-1 1,4-4 0,-1-1-1,3 0 1,0-3-1,1-4 1,1-2-1,1-4 1,0-2 0,0-4 0,2-5-1,0-3 1,1-3 0,-2 0 0,1-5-1,-1 1 0,-3 1 0,0-1 0,-3-1 1,0 0-2,-3 3 1,0-1 0,-3 13 1,1-17-1,-1 6 0,0 11-1,0 0 2,0-11-1,0 11 1,0 0-2,0 0 1,0 0 0,0 0 0,0 0 1,0 0-2,0 0 1,0 0 0,0 0 0,0 0 0,0 0-1,0 0 2,0 0-2,0 0 1,0 0 0,0 0 1,0 0-2,0 0 2,0 0-1,0 0 0,0 0 0,0 0 0,0 0 0,0 0 0,0 0 0,0 0 0,0 0 0,0 0 0,0 0 1,0 0-1,0 0 0,0 0 0,0 0 0,0 0 0,0 0 0,0 0 0,0 0-1,0 0 2,0 0-1,0 0 0,0 0 0,0 0 0,0 0 0,0 0 0,0 0 0,0 0 0,0 0 1,0 0-1,0 0 0,0 0 0,0 0 0,0 0-1,0 0 1,0 0 0,0 0 0,0 0 0,0 0 0,0 0 0,4 10 0,-4-10 0,0 0 1,0 0-2,0 0 1,0 0 0,0 0 0,8 11 0,-8-11 0,0 0 1,0 0-1,0 0 0,0 0 0,0 0 0,0 0 0,0 0 0,0 0 0,0 0 0,0 0 0,0 0 0,0 0 0,0 0 1,0 0-1,0 0 0,0 0 0,0 0 0,0 0 0,0 0 0,0 0 0,0 0 0,0 0 0,0 0 0,0 0 0,0 0-1,0 0 1,0 0-2,0 0 0,0 0-2,0 0-5,6 10-5,-6-10-17,0 0-2,0 0 0,-10-1 1</inkml:trace>
  <inkml:trace contextRef="#ctx0" brushRef="#br0" timeOffset="7341.4199">7093 1915 19,'0'-12'26,"0"12"3,0 0-6,-4-14-2,4 14-4,0 0-3,0 0-4,0 0-2,0 0 0,0 0-2,0 0-2,0 0-1,0 0 0,0 0-2,-5 10 0,4 5 0,1 9 0,-1 8 0,1 8-2,-1 8 2,1 8-1,-1 7 0,2 3 1,0-4-1,-1-3-1,1-8 1,0-9 1,-1-8-1,2-9 0,-1-11 0,-1-14 1,2 12-1,-2-12 0,-1-20 0,-1 0 0,-1-7 0,-1-7-1,-1-5 1,-2-8-1,1-2 0,-2 0 0,2 0 0,1-1 2,-1 6-2,2 3 1,2 4 0,0 6 1,1 5-1,1 3 2,0 8-2,0 4 0,0 11 0,0-11 1,0 11-1,0 0 0,3 11 0,-1 3 0,2 9 0,2 7-1,-1 7 2,2 9-2,1 6 1,-1 8 0,-1 5 0,0 0 0,-3-5 0,1-3 0,-3-8 0,1-7 1,-2-7-1,2-12-1,-1-9 0,-1-14-1,2 10-3,-5-23-4,3 13-25,3-26-2,-5 7 1,-8-4-1</inkml:trace>
  <inkml:trace contextRef="#ctx0" brushRef="#br0" timeOffset="8460.4839">6700 2244 32,'-11'10'28,"11"-10"2,0 0 0,0 0-20,0 0 0,12 12 1,-12-12-4,27-4-1,-10-2 1,13 4-2,3-6-1,11 5-2,2-8 0,6 5 0,1-5-1,2 2 1,3-1-2,-4-1 1,-5 2 0,-6-1-1,-6-1 1,-6 3-1,-7 0 0,-3 2 0,-9 3 1,-12 3-1,13-6 0,-13 6 0,0 0 0,-12 0 0,0 1-1,-7 0 0,-6 4 0,-6 1 0,-7 2 1,-7 0-1,-6 3 0,-6 3 1,-2 0 0,1 1 0,1 0 0,3-2 0,5-1 0,7-1 0,10-3 0,9-1 0,5-4 0,18-3 0,-10 3 1,10-3-1,23-8 0,3 2 1,10-2 0,9-4-1,8-1 1,7 2 0,4-3 0,4 0 0,-3 3-1,-2-2 0,-8 3 1,-7 2-1,-6 1-1,-9 1 2,-6 2-1,-8 2 0,-5 1 0,-14 1 0,15-1 0,-15 1 0,0 0 0,0 0 0,0 0 1,0 0-1,0 0-1,-17-7 1,3 5-1,-6 0 1,-6 2-1,-7 2 0,-4 2 1,-6 3-1,-3 1 0,-3 0 1,1 2-1,-1 0 1,4 0-1,4 1 1,4-2 0,6-2 0,8-3 0,4 2 0,7-1 0,12-5 0,-11 2 0,11-2 1,14-3-1,4-1 0,6 0 0,7-4 1,10-2-1,5-1 1,8 0-1,3 0 1,1 0-1,-2 1 0,-4 1 1,-5 3-2,-5-1 1,-6 4-1,-8-3 0,-7 0-3,2 4-8,-13-12-23,3 1 1,-10-4-1,1 3-1</inkml:trace>
  <inkml:trace contextRef="#ctx0" brushRef="#br0" timeOffset="9770.5587">7082 4987 14,'0'0'15,"0"0"-1,9-10-1,-9 10-2,0 0-3,6-10-3,-6 10-7,5-14-9,-6-1-10,1 15-2,4-29 1</inkml:trace>
  <inkml:trace contextRef="#ctx0" brushRef="#br0" timeOffset="10466.5986">7091 4929 20,'-2'11'29,"2"5"1,-1 6 2,0-6-19,5 22 0,-8-5-1,8 15-4,-4-3-3,6 10 0,-3-4-1,2 1-1,-1-7-1,2-4 0,-2-8 0,1-7-1,-2-8-1,0-8 0,-3-10 0,0 0 0,0 0-1,1-16 0,-3 0 1,-3-7-2,0-4 0,-2-9 0,1-4 0,-4-6-3,4-1 2,-3-3 0,6 5 0,-3-1 0,5 7 1,-1 3 1,2 11 1,4 6 0,-3 8 2,-1 11 0,0 0 0,16 12 1,-11 4-1,3 14 1,-3 3-1,3 15 2,-2 2-2,2 10 0,-5 1-1,2 3 1,-3-1-2,2-3 1,-3-6-1,1-9 0,-2-7 0,1-9 0,-2-6-1,2-8 0,-1-5 0,0-10 0,0 0-1,0 0-3,0 0 0,0 0-7,1-17-20,-6 3-2,3-1 0,-6-3 0</inkml:trace>
  <inkml:trace contextRef="#ctx0" brushRef="#br0" timeOffset="11195.6403">6813 5347 31,'0'0'31,"0"0"1,0 0-1,14 4-24,-3-15 2,10 12-1,-4-10-2,14 5-2,2-7-1,6 3 0,4-3-1,4 0 1,2-2-2,2 0 0,-5-1-1,0 2 0,-7 0 0,-4 1 0,-6 2 0,-5 3 0,-8 2 1,-5 0-2,-11 4 1,0 0 0,0 0-1,0 0 0,-17-8-1,-2 6 2,-7 3-1,-6-1 0,-5 5 0,-6 0 1,-6 5 0,-4 0 1,-4 4-1,5 0 1,2-2 0,6 2 1,7-5-1,8-1 0,9-3-1,10-3 1,10-2-1,14-8 0,8-1 1,9-4-1,9-3 1,7 0 0,5-4 0,10 1-1,-2 0 1,-2 2-1,-6 3 0,-6 5 0,-7 2 0,-8 4 0,-8 2 0,-9 4 1,-14-3-1,8 13 0,-8-13 0,-14 18-1,2-8-1,-5-3-2,3 10-11,-5-15-19,1 0-1,-3-8-1,5-2 0</inkml:trace>
  <inkml:trace contextRef="#ctx0" brushRef="#br0" timeOffset="14223.8135">9636 2354 8,'0'0'28,"0"0"1,0 0 1,-13-5-16,13 5-1,0 0-1,0-10-4,-5-5-2,5 15-1,-5-27-1,4 16-1,-4-9 1,2 4-1,-3-6 0,2 5-1,-5-5 1,1 2-1,-1-8-1,0 3 2,-2-3-2,1 1 1,-2-1-1,1-1 1,-1 1-1,-1 2 1,2 4-1,-3 0-1,0 0 1,0 3 0,0 0-1,0 1 0,-2 0 0,1 1 2,-1 1-2,-1 1 1,0 1-1,0 0 1,-2 3-2,-1 2 3,0 2-2,-1 2 0,1 3 0,-1 2 0,1 3 0,-1 4-1,1 2 1,3 4-2,0 0 3,2 2-2,2 3 1,0 1-1,2-1 2,2 1-2,1-1 2,2 0-1,2 5 0,0-1 0,3 3-1,0 1 1,0 4-1,1 1 0,1 2 1,0 0-1,1 2 0,1 1 0,0 4 1,-1-1 0,2 2 0,-1 3 0,1 3 0,0 3 1,1 0-1,0 0 1,-1-1-1,2-3 2,1 4-2,-2-5 1,-1-4-1,1 1 0,1-4 0,-2 0 0,2-1 0,-1 3-1,-1-4 1,2 4 1,1 2-2,-2 0 1,-1 3 0,1 1 1,-1 2-2,-1-2 1,0 1 0,2-1-1,-1 3 1,0-2 0,1 2 0,-2 0-1,1 0 1,-1 1 0,0-2 0,-1 0 1,0-2-2,1-1 1,-1-3 0,1 0 0,0-3 0,1 0 0,0-1 0,0 3 0,1-1 0,0 2-1,-1 0 1,0 2 0,0 1-1,0 1 1,-2 0 0,-1-3-2,2-1 2,-2-3 0,-1-2 0,1-4 0,1 1 0,-1-3 0,2-1 0,-1 1 0,0 1-1,1 0 1,-2 2 0,1-1-2,-1 0 2,1-1-1,-1-2 1,0-2-1,1-3 1,-1-2-1,2-2 1,-1-2 0,1 1 0,1-2 0,1 2 0,-2 1 0,2 1-1,-1 2 1,1-1 0,-2 0 0,1-1 0,-1 0 0,0-1 0,0-2 0,-1 0 0,1-3 0,-1 1 0,2 0 0,-1 1 0,2-1 0,-1 0-1,2 1 1,0-1 0,0-1 0,1-1 0,0 0 0,0-2-1,-2-2 1,3 0 0,-1-1 0,-7-10 0,15 18-1,-15-18 2,17 19-2,-8-9 1,-9-10-1,21 20 2,-8-12-3,0 0 2,1-2-1,3-2 1,0 0-1,-1-4 1,2 1 0,-2-2 0,-1 1 0,-1-1 0,0-1 0,-3 1-1,1-4 2,-2-5-1,1-2 0,0-3-1,1-6 2,-1-2-2,2-4 2,0 0-2,0 1 1,-1 1 0,0 1 0,0 1 0,-2 1 0,-2 0 0,-1 1 0,0-2 0,-2-4 0,0-3 0,1-4 0,0-5 1,1-3-1,-1 1 0,1-2 0,-2-1 0,1 4 1,-1 1-1,-2 3 1,0 0-1,-2-1 2,-1-3-2,0-6 1,-1-4-1,1-8 0,1-3 0,-1-1 0,1-1 0,0 2 0,0 1 0,0 5 1,-1 6-1,-1 5 1,-2 2-1,-2 1 1,-1-4-1,1-5 1,-4-3-1,1-3 0,-1-3 0,1-2 0,0 2 0,1 3 0,1 4 0,2 6 0,0 6 1,1 6 0,0 2-1,1 0 1,-2 0-1,2-4 1,-1-1 0,-2-3-1,2-4 0,-2 0 0,0 2 1,2 0-2,-2 5 2,1 3-1,-1 4 0,1 4 0,0 2 0,-1 2 0,-1 0 0,2-1 0,-2-6 0,0-1 1,2-1-1,-2-2 1,0-1-1,1-1 0,0-1 1,1 1-2,1 7 2,-1-1-3,1 0 3,0-3-2,0-3 1,1-1 1,-2-3-1,1-1 0,-1-2 1,1 1-1,-1 3 0,2 3 0,-2 6 0,1 6 0,-2 4 1,1 4-2,-1 3 1,-1 0-2,6 12-2,-13-25-8,13 25-24,-4-18 1,1 6-2,-2-5 2</inkml:trace>
  <inkml:trace contextRef="#ctx0" brushRef="#br0" timeOffset="15109.8642">10276 1772 36,'1'-13'32,"-1"13"1,0 0-1,-2-12-16,2 12-10,0 16 1,6 1-3,-6 4 1,5 8-3,-1 4 2,5 15-3,-3 4 2,2 5-3,-2 2 1,2 2 0,-2-2-1,-1-4 0,-1-6 0,-2-11 0,1-7 0,-3-10-2,3-2-4,-3-19-12,-12-10-16,2-6 0,0 0-2,-9-7 0</inkml:trace>
  <inkml:trace contextRef="#ctx0" brushRef="#br0" timeOffset="15475.8852">10084 2088 34,'0'0'32,"0"0"0,0 0 0,0 0-25,0 0 1,-4 13 1,4-13-3,0 0-2,0 0-1,0 0 0,15-5-1,-4-1 0,3-4 0,5 1 1,4-4-2,5 0 2,2-2-1,6-2 0,0 1-1,3 4 1,0 1-1,-2 3-1,-2 1 0,-4 3 0,-3-1 0,-4 3 0,-3 1-1,-5-3-1,3 4-9,-19 0-24,17-9 0,-17 9-1,9-11-1</inkml:trace>
  <inkml:trace contextRef="#ctx0" brushRef="#br0" timeOffset="16121.9221">10407 4315 10,'11'-9'30,"-11"9"-1,6 16 3,0 12-14,-5-2-9,11 20 1,-8 3-1,10 18-2,-7 4-3,6 8 0,-5-2-1,1 1-1,-3-6 2,1-5-3,-3-13 0,-1-8-1,-2-13 1,3-7-2,-3-9 0,-1-17-1,3 16-7,-3-16-18,-4-16-8,1 0-1,3-3 1</inkml:trace>
  <inkml:trace contextRef="#ctx0" brushRef="#br0" timeOffset="16476.9424">10830 4688 28,'0'0'31,"0"0"2,-19-3-5,11 16-17,-16-13 3,6 16-3,-16-11-3,1 10-1,-11-7-2,-2 4-1,-10-4-1,-1 2 0,-4-5-2,0 1 0,3-3 0,4-1-1,8-1 0,8-1-1,9 0-1,7-5-3,22 5-21,-14 4-10,14-4-1,0 0-1</inkml:trace>
  <inkml:trace contextRef="#ctx0" brushRef="#br0" timeOffset="22160.2675">12872 2020 5,'0'0'19,"0"0"0,0 0-14,0 0 1,0 0 4,10-8-1,-10 8 0,0 0 1,0 0-1,0 0 0,-3-11-3,3 11 1,0 0-3,0 0 2,-2-12-2,2 12-1,0 0 0,0 0-1,0 0-1,0 0 1,0 0-1,0 0 1,0 0-1,-11-9 0,11 9 0,0 0 0,0 0 0,0 0 0,0 0-1,0 0 1,0 0 0,0 0 0,0 0 0,0 0-1,0 0 1,0 0 0,-10-7 0,10 7-1,0 0 0,0 0 1,-5-13-1,5 13 1,-2-11 0,2 11-1,-5-21 1,3 8 1,-2-3-1,2-1 0,-4-4 0,2 0 2,-3-2-2,-2-1 1,0-1-1,0-1 1,-3 1-1,0 0 1,-3 2-2,0 2 0,-2 2 0,1 2 0,-1 3 1,0 5-1,0 1 0,0 3 0,-1 2 0,1 2 0,-3 3-1,1 2 1,-2 1-1,-4 4 0,0 6 1,1 3-1,-1 4 1,3 1-2,1 1 2,4 4-1,2 4 1,5-3-2,4 1 2,1 0-1,3-3 0,2 2 1,1 6-1,1-1 0,2 1 1,0 2-1,0 2 0,-1 3 1,0 3-1,0 4-1,1 1 2,-1 2 2,-1 3-2,3 2 0,1 1 0,0 1 2,-1 6-1,2-2 0,-1-3 0,1 1 0,-2 1-1,2 2 2,-2-3-2,2 4 0,-2-5 0,1 1 0,-2 0 1,1-1-1,-1-3 0,0 1 0,0-4 0,0 0 0,1 0 1,1 1-2,1 1 2,0 6-1,-2-1 0,2 2 1,-1 2-1,0-1 1,-3 1 0,2-4-1,-1-2 0,0-3 0,0-2 0,0-1 0,0-3 0,0 0-1,3-5 1,-1 2 1,1-3-1,0 0 0,2-1 0,1 0 0,0 0 0,-1-1 0,3 0 0,-2-4-1,1 0 1,-1-2-1,1-3 1,-1-3-1,0-2 1,3-3 0,0-1 0,0-1 0,-1-2 0,5 0 0,0-3 0,-1 1 0,3-1 0,-2 0 0,1-1 0,1-4 0,-1-2-1,-3-2 1,1-1 0,0-1 0,0-4 0,1-3 0,0-4 0,0 0 0,3-5 0,0-2 0,-1-6 0,1-4 0,0-1 0,-1-3 0,1-5 0,-1-4 0,-2-3 0,0-4 1,0-3-1,-2-3 1,0-5 0,-3-2-1,0-4 1,-2 1-1,1-1 1,-4-1-1,-3-2 0,1-5 0,-3-2 0,-2-5 0,-2-4 0,-1-11 0,-3-2-1,-1-4 1,0-1 0,-1 1 0,-1 0 0,-1 4 0,0 4 0,1 3 1,-4 2-1,0 3 1,0-1-1,1 2 1,-1-7 0,1-1-1,0-2 1,0 2-1,4-2 1,0 4-1,0 5 1,0 5-1,-2 12 0,1 6 0,0 6 1,-2 4-1,0 3 1,0-4-1,0-1 0,0 0 2,2 2 0,2 6 0,0 3-1,1 5 1,-2 1-2,1 12 2,-2 1-2,-1 5 0,-2-4-1,-2 1-1,3 2-2,-7-8-7,15 11-26,-7-5 2,7 3-2,-1 1 1</inkml:trace>
  <inkml:trace contextRef="#ctx0" brushRef="#br0" timeOffset="23084.3203">13201 1390 9,'0'0'28,"1"-11"0,-1 11 4,0 0-17,0 0 0,0 0 0,0 20-4,-5-9-4,12 9-2,-8 2 1,8 5-2,-5 10-1,9 10-1,-6 3 0,3 8 0,-1 1-1,2 2 0,-3 1 0,2 0-2,-4-7 2,3-8-1,-3-9 1,0-6-2,-1-8 0,-1-5-1,0-9-1,-2-10-2,0 0-9,0 0-18,-4-11-3,-1-9-1,3 1 1</inkml:trace>
  <inkml:trace contextRef="#ctx0" brushRef="#br0" timeOffset="24210.3847">13248 1783 10,'0'0'24,"0"0"-1,0 0 3,0 0-20,0 0 3,17-4 2,-17 4-3,0 0 0,13-11-1,0 8 1,-13 3-3,23-13-1,-9 2 0,6 2-1,-1-4 1,4 4-2,-1-1 0,2-1 0,-4 4 0,1 4 1,-3 1-2,-2 3 1,-2 5-2,-1 2 2,-13-8-1,19 22 0,-11-11-1,0 3-1,-1-1 2,1-1-2,-4 0 1,2-1-1,-6-11 1,7 18-1,-7-18 2,4 12-1,-4-12 0,0 0 1,0 0-1,0 0 0,0 0 0,0 0 0,0 0 0,0 0 0,0 0 0,0 0 0,-5 11 0,5-11 0,0 0 0,0 0 0,0 0 0,0 0 0,0 0 0,0 0 1,0 0-1,0 0 0,0 0 0,0 0 0,0 0 0,0 0 0,0 0 0,0 0 1,-10 12-1,10-12 1,0 0-1,0 0 0,-10 13 0,10-13 1,0 0-1,0 0 0,0 0 0,0 0 0,0 0 0,-4 10 0,4-10 0,0 0 0,0 0 0,0 0 0,0 0 0,0 0 0,0 0 0,0 0 0,0 0 0,0 0 0,0 0 0,0 0 0,-1 12 0,1-12 0,0 0 0,-2 12 1,2-12-1,-1 11 1,1-11-1,-4 20 0,-2-10 1,0 2 0,0 1-1,-1 2 0,-1 3 0,-1 0-1,0-2 1,-3 2 0,0-3 0,0 1-1,-3-2 1,1-2-1,-2-4 1,0 0 1,1-2-1,1-1 0,2-1 1,-1-2-1,1 2 0,1-2 0,0 3 0,0 0-1,11-5-1,-19 4-1,19-4-10,-15 8-21,15-8 0,0 0-2,8-13 0</inkml:trace>
  <inkml:trace contextRef="#ctx0" brushRef="#br0" timeOffset="25377.4515">13562 4119 32,'0'0'31,"6"14"1,-5 1 1,-5-1-24,12 16-1,-9-4 2,11 15-4,-5-3-2,6 9 1,-2-2-2,5 1-2,-1-6 1,2 1-1,0-8 0,0-3 0,-2-9-1,-1-5 1,-2-7 0,0-3-1,-10-6 0,18-9 1,-10-5-1,-1-8 0,0-4 0,0-8 0,-1-4 0,1-6 0,0-1 0,-1-1 0,0 1 0,1 4 1,-1 3-1,0 5 0,0 8 0,-2 4 1,-1 8-2,-1 3 1,-2 10-1,0 0-2,0 0-3,1-18-12,-1 18-16,5-12-1,-5 12-1,4-17 0</inkml:trace>
  <inkml:trace contextRef="#ctx0" brushRef="#br0" timeOffset="28808.6478">14444 1778 5,'0'0'21,"0"0"1,0 0-17,0 0 4,0 0 4,3-14-2,-3 14-2,3-10-1,-3 10-1,2-12-1,-2 12 0,0-20 0,1 8-2,-3-7 2,2 4-2,-5-6 0,4 2 1,-4-4-2,3 2 1,-3-3-1,3 5-1,-5-2 1,4 0-1,-5-1 1,1 1-1,-4 3-1,-2 2 0,-3 3 0,-1 3-1,-2 1 1,-2 3-1,1 4 0,-1 2 0,2 2 0,1 1 0,3 0 0,0 0 0,2 3 0,2 0-1,11-6 1,-18 17 0,7-6 0,2 4 0,0 5 0,-2 2-1,0 0 1,-1 4 0,0 3-1,1 2 2,1 5-2,2 0 0,0 1 0,1 0 0,4 4 1,1 2-3,1-3 3,1 4-1,1 0 0,1 0 1,1-1-1,0 4 1,-1 0-1,2-2 1,-1 3 0,3-2 0,-1 2 1,1 0 0,-2 1 0,2 0-1,-1-3 1,-1 2 2,1-4-3,-1 3 2,2-5-2,-1 0 1,1-3-1,-1-1 1,1 0-1,-1 0-1,0 1 1,-1-2 0,0 1 0,-3 2 0,0 3 0,0 0 0,-1-1 0,0 0 1,0 0-1,0 0 0,0-2 0,0 1 0,0-4 0,1 1 0,2 0 0,-2 0-1,0 0 1,0 1 0,0 3 0,0-3 0,1 3 0,-4-1 0,1 2 0,1 1 1,0-3-1,0 1 0,1-4 1,1 1-1,0-1 1,0-2-1,3-2 1,-1 1-1,2 0 0,1-2 0,-1 2 0,0-1 0,0 2 0,1-1-1,-3-1 1,0-2 1,0-3-1,1 0 0,-2-5 0,2-1 0,0-2-1,0-1 1,1-2 0,1 1 0,1 1 0,0 0 0,1 1 0,0 1 0,0 0 0,0-2 0,1 2 0,-1-2 0,0-2 0,2 0 0,0-1 0,2-1-1,0-2 1,1 0 0,1-1 0,-2 2-1,3-1 2,-1 0-2,-3 0 2,2-1-2,-1-2 1,1 0 0,1-2 0,0-2 0,2-3 0,1-1 0,3-2 0,-2-1 0,2-1 0,-2-1 1,-1 0-1,0-1 0,-2-2 0,-2-2 1,-3-1-2,1-5 2,-2-3-2,0-3 1,-1-7 0,0-1 0,-2-6 0,0-2 0,0-3 0,-2-5 0,-1 0 1,1-4-1,-2-4 0,2-4 0,0-3 0,0-4 0,0-5 0,0-1 1,0-2-2,0-2 2,0 2-1,-2 2 0,-2 1 0,-1 2 0,-1 3 1,-2 0-2,-2 0 2,-2-2-1,-3 0 0,-2-3 1,-1-3-1,1 1 0,-3 1 0,0 3 1,-1 2-1,1 4 0,1 5 0,2 5 0,0-1 1,2 3 0,2-1-2,0-1 2,2-3-1,1-1-1,3 1 2,-1 0-2,0 1 2,1 6-2,-1 1 1,0 3 0,-2 4 1,1 0 0,-1 3-1,-1-1 1,2 3-1,-2-5 0,1 1 0,2-4 0,-1 0 0,0 1 1,-1 0-1,-1 1 2,-1 0-2,-2 2 1,-2 2 0,-1 4 2,-2 0-1,-1 3 0,0 1-2,0-2 2,0 2-2,0 1 2,1 1-3,-1 0-2,5 2-5,-11-2-28,12 4 1,-4 3-3,6 4 2</inkml:trace>
  <inkml:trace contextRef="#ctx0" brushRef="#br0" timeOffset="29574.6916">14774 1033 37,'-35'-46'30,"35"46"3,0 0-1,0 0-26,0 0 3,10 34 1,-6 13-2,3 16-1,4 12-1,-5 5-1,3 5-3,-1 0 1,-1-3-2,1-19-2,-5-12 1,1-14-1,-2-11 0,0-8 2,1-6-2,-3-12-1,0 0 2,0 0 1,5-20-1,-3-1 1,1-1-2,1-4 0,2-6 0,1-4 2,5-1-1,1 2-1,3 4 1,3 4-1,-2-2 1,5 7 0,1 3 0,3 8 0,-1 4 1,1 3 0,-2 8-1,1 4 2,0 9-1,-1 6 0,-5 5 0,-3 3 0,-5 8 0,0 6-1,-8 1 0,0 1-1,-6-4 1,-1-5-1,-2-3 2,-2-6-3,-3-7 3,-3-9 0,-3-8-1,-4-4 1,-2-4-1,-4-2-1,1-2-1,-7-3-2,9 5-14,-5-1-17,3 6-1,0 2 0,4 5-1</inkml:trace>
  <inkml:trace contextRef="#ctx0" brushRef="#br0" timeOffset="30347.7358">15258 4385 32,'0'0'29,"0"0"2,0 0-2,0 0-23,0 0 1,0 0-1,0 0 1,0 0-3,6 26 0,-3-8 0,6 12-1,-2 6-1,5 11 1,0 4 0,4 4-1,-2 0 0,3 0 0,-2-8-2,2-6 2,-2-10-2,-3-11 1,1-12 0,-1-11 0,-1-13 0,1-14-1,1-12 1,-4-10-1,0-11 0,2-8-1,-2-6 1,0 0 0,2 3-1,-2 9 1,0 9-1,-2 10 1,2 15-2,-5 3-3,7 18-29,-11 10 0,0 0-1,-12 18 0</inkml:trace>
  <inkml:trace contextRef="#ctx0" brushRef="#br0" timeOffset="41189.3559">9831 6152 8,'10'5'18,"-10"-5"-14,0 0-2,20 11 1,-5-4 1,4 5 1,2-3 0,8 6 1,0-1 0,9 3 0,0-1-1,11 6 0,0-4-1,9 4 0,3-1 1,6 2-2,2 1 0,7 5-1,-2 0 2,1 5-2,0 1 1,1 7-2,-6 9 0,-1 5 0,-3 3-1,1 3 1,1-2-1,2-5 1,-2-5-1,2-11 1,-2-13-1,0-11 1,-2-13 0,-3-7 1,-10-5 0,-5-3-1,-10 1 1,-6 1-2,-5 3 0,-6 0-1,-5 7-4,-16 1-5,19-7-16,-19 7-3,11-4 1</inkml:trace>
  <inkml:trace contextRef="#ctx0" brushRef="#br0" timeOffset="41826.3923">13202 5844 11,'0'0'25,"-19"14"-12,7-12-1,12-2 1,-23 11-2,23-11-3,-24 12-3,12-2-2,-6-2 0,1 3-1,-6 3 0,-4 3-1,-5 3 0,-4 2 0,-8 4 0,-4 3-1,-4 2 1,-2 3-1,-4-1 0,0 1 0,-1 0 0,0 1 0,2-2-1,1 2 1,1 3 1,-1 1-1,2 0 0,0 3 0,3 2 1,-1-1-1,4 1 1,2-1-1,5-3-1,4-3 1,3-1-1,6-7-1,6-2-1,4-8-3,6 1-9,3-5-13,-2-10 1,8 6-1</inkml:trace>
  <inkml:trace contextRef="#ctx0" brushRef="#br0" timeOffset="42179.4125">11737 6940 25,'3'22'26,"-6"3"2,-1 7-21,12 18 3,-8-1 1,12 19 0,-9 0-2,12 17-1,-8-2-1,8 4-2,-3-7-2,2-3-1,-3-10 0,2-8-2,-2-14 2,-2-12-4,-1-11 2,-2-8-3,1 0 1,-7-14-3,9 11-11,-9-11-14,0 0-4,0 0 2,-16-8 0</inkml:trace>
  <inkml:trace contextRef="#ctx0" brushRef="#br0" timeOffset="42577.4353">11727 7843 19,'0'0'27,"0"0"1,-1 13-1,0 2-23,11 8 0,-1-1 2,7 11-1,-5-6 1,11 7-3,-4-5 1,6-1 0,-3-7-2,1-4 0,-2-4-1,1-5 0,-3-4 0,-1-7-1,-2-6 0,1-5-1,-4-4 1,-1-11-2,-4-2 0,-5-5 2,-1-1-3,-4-1 3,0 4-2,-5 1 2,4 7-1,-2 5 1,3 5-1,0-3-6,9 3-21,-6 16-3,8-24 2,1 11-2</inkml:trace>
  <inkml:trace contextRef="#ctx0" brushRef="#br0" timeOffset="45583.6072">10713 9569 0,'-4'14'26,"4"-14"0,0 0 0,0 0-19,0 0 0,0 0 0,0 0 0,-1-12-2,-1 1 0,5 0-1,-4-5-1,1-4 0,-1-4-2,1 0 2,-2-2-2,-1-1 0,1-5 0,0-1 1,-3-1-2,3-1 2,-3-1-1,0 0 0,0-2 0,-1 2 0,-1 2 0,-1 2 0,-2 3 0,0 3-1,-3 1 1,2 1-1,-4 0 0,0 1 0,-3 1 1,2 2-1,-1 1 0,0 3 1,0 0-1,0 5 1,0 1-1,2 3 0,1 1 1,2 2-2,-1 0 2,1 3-2,2 3 1,0 1-1,-1 2 1,1 1 0,10-6 0,-20 21-1,10-7 1,0 1 0,2 2-1,0 1 1,0 3 0,1 1 0,2 0 0,-2 0-1,4 1 1,-3-1 0,5 1 0,-2-1-1,3 1 1,1-1 0,0 2 0,2 0 0,0 0 0,1 2 1,-3-3-2,4 2 2,-4-1-1,0 1 0,1-1 1,-2 0-2,1 1 2,0 2-1,-1-2 1,1 2-2,0-1 2,1 1-1,0-2 0,0 3 0,0-1 0,2-1 0,0 1 0,0 1 0,0 2 0,1 1 1,-1 3-2,0-1 2,0 4-1,0 0 0,0 0 0,-2 1 0,2-2 0,-1 1 0,-1 1 1,2-2-1,-1-2 0,0 0 0,-1 0 1,1 1-1,-1-1 0,0 1-1,0-2 1,1 0 1,-1 0-2,0 2 2,1-2-1,-1-1 0,-1 0 0,1-1 1,-1-2-2,2-2 2,-2 1-2,0-3 1,0 2 0,2 2-1,0-1 1,-1 0-1,1 1 1,-1 1 0,-1 0 0,0 0-1,2-4 1,-2-1 1,-1-1-1,2-3 0,-1-3 0,2 1 0,0-4 0,2 0 1,-2 2-1,3-1-1,0 0 1,-2 4 1,3-3-1,0 3-1,0-1 2,0 1-1,1-2 0,-2 1 0,1-2 0,0-2 0,-1 0 0,1-1 1,-1-1-1,0-3 0,1 1 0,0 1 0,-7-12 0,15 20 1,-15-20-1,11 20 0,-7-9 0,0-1 0,-4-10 0,7 20 0,-4-10 0,-3-10 0,13 19 0,-13-19 0,19 16 0,-8-8 0,1-1 0,2 1 0,-3 1 0,4-2-1,-15-7 0,20 14 0,-9-7 1,-1-5-1,-10-2 0,17 5 0,-17-5 1,15-3 0,-4 0 0,-11 3 1,18-13-1,-18 13 2,22-20-2,-14 9 2,6-5-2,-6-1 2,4-4-2,-2-2 0,0-4 1,-2 0-2,-1-2 1,0 0 0,-4 0 1,0-1-2,-3-2 1,0-3 0,-3 1 0,2-3 0,-1-3 0,-1-1 0,2-4 0,0 0 0,0 0 0,-1 0 0,0 1 1,0 3-1,0-1 0,-2 2 1,1 1-1,-2 3 1,1-1-1,-1 0-1,-1-1 1,0-1 0,1 1 0,-2 0 0,1 0 0,0 1 0,1 1 0,1 3 0,-1 1 0,2 1 0,-1 1 0,2 0 0,0-2 0,-1-1 0,1-1 0,0-2 0,-1 2-1,1 0 1,-1-1 0,-2 2 0,0 2 0,-1 2 0,1 1 1,-2 1-2,-1 1 2,0 0-1,1 1 0,0-3-1,0 0 2,0 1-2,1-1 1,-1-3-2,3 3 0,-1-4-3,7 10-11,-5-4-16,3-1-1,-2 3 1</inkml:trace>
  <inkml:trace contextRef="#ctx0" brushRef="#br0" timeOffset="48753.7885">11547 9214 19,'0'0'12,"0"0"1,-5-13-1,5 13-2,-5-15-3,5 15 0,-4-21 1,1 9-3,-2-6 0,1 2-1,-4-6 1,3 5-1,-4-5-1,2 2 1,-2-4-1,3 5 0,-3-3-1,3 3 0,-3 0 0,2 0-1,-1 0 0,0 0 0,-2 2 0,0 1 0,-2 1-1,-2 0 1,-1 0 0,2 1-1,-6 1 1,2 0 0,-1 2-1,0 1 0,-1-2 1,4 3-1,-1-2 1,1 4-1,2-1 0,0 2 0,1 1 0,-1-2 0,2 6 0,0 1-1,-1 2 1,0 3 0,0 3 0,-2 1-1,2 3 1,0 4 0,0-1 0,1 0-1,1 0 1,1 1-1,2 0 1,0 0 0,4 3 0,-1-1-1,2 4 1,1 1 0,2 2 0,-1 1 0,1 3 0,1-1 0,-1 1 0,3 2 0,-1-1 0,2 0 0,0 3 0,0-1 1,-1 0-1,3 3 0,-4-2 0,3 3 0,-1-3 1,-2 1-2,1-2 2,-1-1-2,1 0 2,-1-1 0,1-1-1,0 0 0,0 0 0,0 0 0,1 0 0,1 1 0,-2 1 0,1 2 0,1 2 0,-3-2 0,2 4 0,0 0 0,-3-1 0,1 1 1,1-2-1,-2 1 0,2-2 0,-1 0 0,1-2 1,-1 0-2,1-2 1,-2 1 0,1-3 0,0 1 0,-1 1 0,0-1 0,1 0 1,-1 1-1,1 0 0,0 0 0,-1-1 0,0-2 1,1 0-1,-1-2 0,0-2-1,1-2 1,-1-1 0,0-2 0,-1 1 0,3-3 0,-2 2-1,2 1 1,-1-1 0,1-2-1,-1 2 1,1-3-1,0 0 1,-1 0 0,1-2 0,0 0 0,-1-1 0,2 0 0,-1 2 0,1-1 0,0 1 0,-2-3 0,2 2 0,-2-2 0,1 2 0,-1-1 0,1-1 0,0-1 0,0 2 0,2 0 0,-3-2 1,1 0-1,1 2 0,0 1 0,0 0 0,-2 0 0,1 1 0,-3-1 0,2 0 0,0 0 1,0-3-1,0 1 0,-3-11 1,10 15-1,-10-15 0,14 15 0,-14-15 1,16 13-1,-16-13 0,18 16 1,-18-16-1,18 20 0,-18-20 1,15 20-1,-15-20 1,15 18-1,-15-18 0,11 18 1,-11-18-1,12 11 0,-12-11 0,10 8 1,-10-8-1,13 7 0,-13-7 0,14 6 0,-14-6 0,13 6 0,-13-6 0,11 6 0,-11-6 0,12 3 0,-12-3 0,10 2 0,-10-2 0,13 3 0,-13-3 0,15 0 1,-15 0-2,19 1 2,-19-1-1,18 1 0,-18-1 0,19 0 0,-19 0 0,16-1 0,-16 1 0,14-6 0,-14 6 1,15-10-1,-15 10 0,13-15 0,-13 15 0,15-18 1,-8 7-1,0 0 0,-1 1 0,0-1 0,-1-1 0,2 2 1,-2-1-1,-2 0 0,1 0 0,-1 0 0,-1-1 0,1 0 0,-1 0 0,-1-1 0,-1 1 0,3-2 0,-3-1 0,1 0 0,0-1 0,0-3 0,-1 2 0,1-3 0,-1 1 0,0-1 0,0-1 0,0 2 0,0-1 0,-1 3 0,1 0 0,-1-1 0,0 2 0,0 0 0,-1 0 0,-1-3-1,1 0 2,-2-2-1,2-1 0,-2-1 1,1-1-1,-2 2 1,2-2-1,0 3 1,0-1-1,-1 0 0,3 0 0,-3 3 0,0-2 0,1-3-1,0-1 1,-1-2 0,-1 0 0,1-3-1,-2 3 0,3-2 1,-1 0 0,1 0 0,-1 0 0,2 2-1,-1 1 1,1 1 0,0-2 1,-1 2-1,1 0-1,0-1 2,-1 1-1,1-2 0,0 1 0,-2-1 0,1 0 0,-1-2 0,1 0 0,-1 0 0,1 3 0,-1 0 0,0 4 0,0-1 0,2 5 0,-2-1 0,2 2 0,-1 0 0,0 1 0,1-2 0,1-1 0,-3-2 0,2-1 0,0 0 0,-1-1 0,1 1 0,0 1 0,-1 0 0,1-1 0,0 3-1,1 2 1,-2 2 1,2 0-1,0 0 1,0 0-1,0-1 0,-2 0 1,2-3 0,-2 0-1,0-2 0,0 0 0,0 1 0,-1 2 0,1 2 0,-1 2 0,1 3 0,-1 0 0,4 11 0,-7-18 1,7 18-1,-9-20 0,4 9 0,-2-2 0,2-1 0,-1 1-1,-2 2 0,3 0-3,-5-4-4,10 15-12,-7-17-12,7 17-1,-13-18 1</inkml:trace>
  <inkml:trace contextRef="#ctx0" brushRef="#br0" timeOffset="57170.2698">11562 8152 21,'0'0'31,"-7"-11"0,7 11 2,0 0-24,0 0 1,0 0-2,2 14-3,3 2-2,-1 4-2,4 6 1,1 7-1,2 5 0,1 3 0,2 3 0,-2-1 0,1-4 0,-2-5-1,-1-5 2,-4-6-2,0-4 1,-3-8 0,-3-11-1,4 11 0,-4-11 0,0 0 0,-2-12-1,2 1 0,-2-3 0,3-1 0,-1-6 0,3 1 0,0-1 0,5 1 0,1-1 1,4 4 0,1 0 0,1 2 0,1 2-1,1 3 2,0 0-1,-3 6 0,1 3 0,-1 5 0,0 4 0,0 6 0,-1 5 0,-1 4 1,-2 3-1,-1 3 0,-4 2 1,-2 0-1,-4 0 1,-8-1 0,1-1-1,-4-6 1,-5-3 0,0-5 0,-3-5 0,-1-3-1,2-2 0,1-4-3,-4-9-8,8 8-22,-2 0 1,3 2-3,3 0 1</inkml:trace>
  <inkml:trace contextRef="#ctx0" brushRef="#br0" timeOffset="57989.3168">12124 11017 9,'1'-16'29,"-1"16"2,0 0 0,0 0-20,0 0-1,0 0 1,0 0-2,0 0-4,-1 10-2,1-10 0,7 22-1,-2-6-1,7 9 1,1 0-1,4 6 1,-1 4-1,4 2 0,-2-2 1,1 0-1,-3-6 0,-1-4 0,-2-5 0,-3-6 1,-10-14-2,18 11 1,-18-11-1,13-8 1,-9-3-1,0-7 0,-1-4 1,-1-3-1,1-5 0,-2-3-1,1-3 1,-1-3 0,2 2-1,-2 1 0,1 4 1,-1-2-3,2 8 2,-2 0-1,1 9-2,-3-1-3,1 18-8,8-18-18,-8 18-1,1-10 1,-1 10-1</inkml:trace>
  <inkml:trace contextRef="#ctx0" brushRef="#br0" timeOffset="102735.8761">13066 5856 22,'0'0'10,"6"-12"2,-6 12-1,13-21-3,-13 21 0,15-23-2,-7 13 0,-2-3 0,1 2-1,-4-2 0,3 0 1,-5-3-2,3 0 0,-3-4-1,2 1 1,-4-6-2,5 0 1,-4-6-2,3 0 1,0-1 0,0-3-1,-2-2 1,2 3-1,-1-3 1,-1 2-2,0 2 2,0 4-1,-2 2 0,1 8 0,-1 0 0,0 5-1,-1 4 1,2 10 0,-3-10 0,3 10-1,0 0 0,0 0 1,0 0-1,0 0 0,0 0 0,0 0-1,0 0 1,0 0 0,0 0 0,0 0-1,0 0 1,0 0 0,-2 12 0,2-12 0,-1 18-1,1-18 1,-1 20 0,1-20 0,-2 18 0,2-18 0,0 11-1,0-11-2,0 0-4,0 0-8,0 0-14,0 0-2,0 0 0</inkml:trace>
  <inkml:trace contextRef="#ctx0" brushRef="#br0" timeOffset="103343.9101">13133 5693 21,'-2'17'9,"2"8"1,-5 0 1,-2 6-3,-10 0-2,1 5-4,-6-3-4,-1-1-11,-5-8-9,5 2 1</inkml:trace>
  <inkml:trace contextRef="#ctx0" brushRef="#br0" timeOffset="104260.9626">9882 6081 21,'0'0'27,"0"0"-12,10 9 1,-10-9-2,13-3-3,-13 3-2,12-3-3,-12 3 0,0 0-2,0 0 0,0 0-2,6-13 1,-6 13-1,-11-5 0,11 5-1,-21-12 1,7 4-1,-4-2 0,-1-1 0,-3-4 0,1 0-1,-2-2 1,1 0-1,1-2 1,2 1-1,0-2 1,2-1-1,-1 1 1,3 0-1,0-2 1,1-3-1,2-1 0,1 2 0,1 1 0,3 1 0,0 0-1,2 1 2,2 4-2,-1 6 0,3 0 2,1 11-1,-3-16 0,3 16 0,0 0-1,0 0 0,0 0-2,0 0-4,0 0-8,0 12-17,3-2-1,0 2 0</inkml:trace>
  <inkml:trace contextRef="#ctx0" brushRef="#br0" timeOffset="105527.0358">14578 8656 14,'3'-11'27,"-3"11"1,0 0 1,0 0-14,0 31-10,-4-5 2,9 13-1,-5 2-1,7 16 0,-5 1 0,7 8-2,-3-6 1,3-1 0,-3-9-2,2-5 1,-3-12-1,-1-6-3,1-8-3,-5-19-6,0 0-21,0 0-1,1-16-1,-5-7 0</inkml:trace>
  <inkml:trace contextRef="#ctx0" brushRef="#br0" timeOffset="105763.0493">14442 8660 16,'10'-26'24,"14"1"2,-4-12-1,10 2-18,1-3-6,3-4 4,5 4-2,-6 1 0,0 5-3,-3 5-5,-3 6-11,-9-1-9,2 17 0,-20 5 0</inkml:trace>
  <inkml:trace contextRef="#ctx0" brushRef="#br0" timeOffset="106008.0633">14520 8853 9,'0'0'26,"25"-11"1,-9-4 1,4-5-18,10 1 0,-4-7-2,9-1-2,-1-4-2,2 1-2,-1 2-4,-1-3-4,1 10-8,-7 2-13,-5-1 0,0 11-1</inkml:trace>
  <inkml:trace contextRef="#ctx0" brushRef="#br0" timeOffset="106353.083">15094 8499 5,'0'0'24,"0"0"2,9 16 1,-9-3-13,10 14 0,-6 2-1,11 17-3,-8-2-3,10 14 0,-7-6-1,7 7-1,-7-5-2,5-5 1,-4-9-1,-1-7-1,-2-10 0,-2-6-2,0-3-1,-6-14 0,6 14-6,-6-14-7,0 0-18,-6-14-2,6 14 1,-9-10 0</inkml:trace>
  <inkml:trace contextRef="#ctx0" brushRef="#br0" timeOffset="114370.5416">10983 13360 16,'-12'10'28,"12"-10"0,2 10-14,-2-10-2,0 0-1,0 0-3,0 0-2,0 0-1,-10-5-1,10 5-1,-14-10-1,2 1 0,12 9-1,-21-22 0,11 8 0,-4-3 0,3-3 0,-1-3 0,2-1-1,-2-2 1,2 1 0,-2-4 0,-1-1-1,-2 0 1,1-1 0,-3 0 0,-2-1 0,0-2 0,-2 1 0,-2-3-1,-1-1 1,1-1 0,-1 0-2,0 0 2,-1 0-2,0-1 2,2 1-1,0 3 0,-1 3 0,1 3 0,0 0 0,-1 5 0,-2 1 0,1 4 0,-3 4 0,-1 3 0,1 0 0,2 4 0,0 4 0,3 1 0,1 3 0,3 1-1,4 3 1,4 2-1,-1 2 0,3 3 0,-2 2 1,3 3-1,-2 4 0,1 3 1,-2 2 0,0 3 0,-1 1 0,2 2 0,0 0 0,3 1-1,3 0 2,1 1-2,5-4 1,2-1 0,4-1 0,4-3 0,1-1 0,2-2 0,0-3 0,2 1 0,0-3 0,1 1 1,-1 1-2,2-1 2,-2 0-2,-2-1 1,1 2 0,1-1 0,-1 0-1,0-1 2,0 1-1,-1 0 0,4-2 0,-2-1 0,2 2 0,-3-2 1,1 2-1,1-1 0,-2 1 0,1-2 1,0 1-1,-4-1 0,3-2 0,-1 2 0,0-2 0,0 0 0,0 1 0,0-1 0,0 1 0,1 0 0,0 2 1,1 0-1,-1 0 0,-2 1 0,0 3 1,-2-1-1,0 1 0,-2 1 0,1 2 1,-3 0-2,1 1 2,-2 0-2,1-1 1,0 0 0,-1 1 0,1-1 0,-1-1-1,-1 2 1,0-2-1,-1-2 1,-1 2-1,0-1 1,-1 1 0,-2 0-1,2 2 2,-2-1-1,0 2 0,0 4 1,-1 2-1,-1-1 0,0 1 0,0 1 0,-1 0 0,0 1 0,0 0 0,-2-2 0,1-2 0,-1 1 0,1 0 0,-2 0 0,1 1 1,-1 0-2,0 1 1,0 0 0,-1 0-1,1 2 2,-1-2-2,2-3 2,0-1-2,1-2 2,0-3-1,1-2 0,1 1 0,1-2 0,0 2 0,0 3-1,-1 0 1,1 4 0,-1 3 0,0 2 0,-1-2 0,0-1 0,0-3 0,1-1 0,-1-3 0,1-5-1,1-3 1,1-1 0,1-4 0,1 1 0,1-1 0,-4-10 0,6 21 0,-2-8 0,-1 0 2,0 4-3,-1-1 3,0 0-2,0-1 2,0 0-2,1-4 1,2 0-1,-5-11 0,13 12-1,-13-12 1,17 7 0,-7-7-1,1 0 1,-1 0 0,2-1 0,-2 1 0,-10 0 0,19-1 0,-9 0 0,2 0 0,-1-2 0,1 1 0,3-1 0,0-2 0,0-1 0,1-3 0,0-2 1,-1-6-3,-2-2 2,1-7-1,-3-6 1,-2-1-1,0-5 1,1 0-1,-3 0 1,-2 0 0,0-1 1,-2 4-1,1 1 0,-2 0 0,-1 0 0,-1-2 0,2-3 1,-2 1 0,1-1-1,-1 0 0,0-2 0,-1 1 0,1 0 0,-3-1 0,2 3-1,0 0 0,0 4 1,0 0 0,-1 3 0,2 0 0,-1 0 0,0 0 0,1-2 0,-1 1 0,0 0 0,0 1 0,0 1 1,-1 4-1,2 6 0,-1 2 0,1 6 0,0 1 0,-1 1 0,1-1 0,-1 0 0,-1-2 0,0-1 0,0-1 1,1 0-1,0 2 0,0 1 0,1 12 1,0-17-1,0 17 0,0 0 0,1-12 0,-1 12 0,0 0 0,-1-15 0,1 4 0,-2-2-1,2-2 1,-1-1-1,0-1-2,2 5-1,-7-6-10,6 18-17,2-14-3,-2 14 2,0 0-1</inkml:trace>
  <inkml:trace contextRef="#ctx0" brushRef="#br0" timeOffset="115098.5833">11045 13312 14,'0'0'17,"0"0"-2,-10-9-2,10 9-2,0 0-2,0 0 0,-3 16-3,6 1-2,-5 3 0,4 10-1,-1 4-2,0 10 0,1 5 0,-1-1-1,2-3 1,-1-6-2,3-2-2,-5-14-6,4-4-11,2-9-7,-6-10 0</inkml:trace>
  <inkml:trace contextRef="#ctx0" brushRef="#br0" timeOffset="115632.6138">11053 13367 3,'0'0'12,"0"0"-2,0 0-3,0 0-1,0 0-2,0 0 0,0 0-1,0 0-1,0 0-2,0 0-4,0 0-9,0 0-7</inkml:trace>
  <inkml:trace contextRef="#ctx0" brushRef="#br0" timeOffset="116888.6856">11052 13343 11,'0'0'14,"0"0"-3,0 0-1,0 0 0,0 0-3,0 0-1,0 0-1,6-11-1,-4-3 0,3 2 0,-3-6-1,4 0 1,-1-7 0,-1 0-1,-2-6 0,3-2 1,-4-5-1,3 1 0,-4-2 0,2 1-1,-3-2 0,2 3 0,0-1 0,2 0 0,-1 1 0,1 0-1,1 0 0,2-1-1,-1-4 1,2 2-1,0 0 0,0 3 0,1 0 0,0-1 0,1 3 0,-1 3-1,1 2 1,-1 3 0,1 1-1,-1 1 1,3 1-1,-2 3 1,3-2-1,-1-1 2,0 1-2,3 0 1,1-1 0,-1 0 0,1 2 0,1 0-1,-1 1 1,0 3 0,0 4 0,-2 0 0,-1 6 0,0 1 0,-1 1 0,-1 3 0,-10 3 0,17 1 0,-17-1-1,18 6 1,-18-6 0,19 16 0,-9-4 0,-1 3 1,1 0-1,0 3 0,0 0 0,-1 3 1,1-2-1,-2-1 0,-1-2 0,0-1 0,-2-1 1,1 0-1,-2-3 1,-1 2-1,-2-1 1,0 2 1,-1 3-1,0 0 0,-2 3 0,0 2-1,-2 0 1,2 3 0,-3-2-1,2 2-1,-2-3 2,1 4-1,-2-2 0,0-1 0,-1-1 0,0 1 1,-1 0-1,1 0 0,-1 0 0,-1-1 0,1 1 0,-2 1 0,1 0 0,-3 2 0,1-2-1,-3 1 1,0 3 0,-2-1 0,0-2-1,-1 0 2,1 0-1,3-2 0,1 0 0,0-3 0,3-2 0,1-1-1,1 0 2,0 1-2,0-2 1,-2 2-1,1 0 1,-3 1-1,1 2 1,0 0 0,-2-3 0,2 2 0,1-3-1,-1-2-2,4 3-3,-6-8-16,7 5-9,-1-2 1,-2 0-1</inkml:trace>
  <inkml:trace contextRef="#ctx0" brushRef="#br0" timeOffset="118156.7582">11091 13202 6,'0'0'26,"0"0"-3,-8 20-4,8-20-2,-2 30-5,-1-14-3,6 11-1,-4-7-3,5 7-1,-2 1-1,3 2 0,-1 0-2,3 3 1,0 2-1,1 3 0,1 1 0,2 6 1,-1-1-1,3 3 0,-3-2 0,3 2-1,0-1 2,1 2-2,-2-5 1,2 4-1,-2-8 1,1-1 0,-2-1-1,1 0 0,-1-2 1,1 0-1,-1-2 1,2-1-1,0 1 0,0-1 0,1-1 0,1-1 0,-1-1 0,-1-1-1,1-2 2,-1 0-2,0-2 2,0-1-2,-3-2 2,2-2-1,0-1 0,2-3 1,1-1-1,2-4 0,1-1 1,2-2-1,1-2 0,1-1 0,0 0 0,0-1 1,-2-1-1,-1 2 0,0-2 0,-3 2 0,-1-2 0,-1-2 0,-2-2 0,0-2 0,0-3 0,-1-3 0,0-2 0,-1 0 0,0-3 0,0-1 0,-3-1 0,1 0-1,-2-1 1,-1-2 2,-3-2-3,-1-3 2,-2-3-2,-3-4 2,-3-3-1,-3-3 0,-3-2 0,-3-3-1,0 2 1,-3-2 0,-2-1 0,-1-1-1,-1 0 1,0-2 0,-4-3 0,-1 0 1,-3-6-1,-1 0 0,-3-3 0,-2-2 1,-1 3-1,1 4 1,1 6 0,4 5-1,1 6 0,2 5 0,5 6 0,1 7-1,2 4 0,-1-3-5,9 14-13,-6-7-14,4 3-1,-2-1 0</inkml:trace>
  <inkml:trace contextRef="#ctx0" brushRef="#br0" timeOffset="133474.6343">13211 12387 14,'-10'6'24,"10"-6"-11,0 0 0,0 0 1,0 0-1,0 0-3,0 0-2,0 0-1,0 0-2,0 0-1,0 0-1,-9-19-1,6 8 0,-5-5-1,4-2 2,-7-5-2,4-2 1,-3-4-2,2 0 2,-2-3-1,1 3 0,0-2 0,-2-2 0,0 0-1,-2 2 1,-2 1-1,-2 0 0,-4 1 1,-2 2-1,-3 0 0,-1 4 0,1 0 0,-2 0 0,-1 2 0,2 2-1,4 1 1,1 3 0,3 3 0,0 0 0,3 5-1,0 2 0,3 2 0,-2 2-1,1 6 0,-1-2 0,0 5 0,0-1 0,0 2 1,1 2 0,1 0 0,1-2 1,12-9-1,-16 18 1,16-18 0,-10 16-1,10-16 1,-1 18-1,3-5 1,1 1 0,4 1-1,0 2 1,3 2 0,0 0 1,2 0-1,0-1 1,2-1-1,2 1 0,2-1 1,-2-1-1,1 1 1,4 1-1,-1 0 1,-1 2-1,1-2 1,1 2 0,-1-2-1,2 2 1,-1-4-1,0 1 1,-1-2 0,2 2 0,-2-3 0,1 0-2,-1 0 2,1 0-1,-2-1 0,1-2 0,0 1 0,-3-1-1,0-3 1,-2 4 1,1-3-1,-4 1 0,2 2 0,-3 2 1,-1 1-1,2 1 1,-3 0-1,-1-1 0,0 0 0,0-3-1,-3-2-1,-5-10-1,14 13-4,-14-13-6,8-11-18,-8 11 1,8-16 0</inkml:trace>
  <inkml:trace contextRef="#ctx0" brushRef="#br0" timeOffset="134527.6943">13188 12393 7,'0'0'25,"-13"11"-1,13-11-13,-8 14-1,8-14 1,-7 20-2,-1-10-1,7 9-1,-6-3-2,6 9 0,-4-1-2,4 6 1,-2 2-2,0 3 1,0 3-2,2 6 1,-3 1-1,3 4 0,-2-1 0,-1 5 0,1 2-1,-1 3 0,0-1 0,-1-1 0,-1-1 0,2 1 0,-3-4 0,1-4 0,0-1 0,0-2 1,2-2-2,-1-1 2,1-2-1,3-1 0,0 0 0,1 0-1,1 0 1,3-1-1,-1 0 2,2-1-2,-2-1 1,2 3-1,0-3 1,-1 5 1,0 0-1,-1 3 0,1 2 0,-1 0 1,-1-1-1,2-3 1,-1-5-1,2-6 0,2-7 0,1-5 0,4-10 0,2-5 0,2-5 0,1-3 0,1-3 0,0-4 0,-1 0 0,0-5 0,-3-2-1,-4-4 0,0-2 0,0-5 0,-3-5 0,-2-7 0,0-4 1,-1-5-1,-2-4 1,0-5 1,1-4-1,-2-1 0,-1-3 1,1-2-1,-1-2 0,0-2 1,0-1-1,-2 1 0,-2-1 1,-2-1-2,-1 2 1,-1 0 0,-1 4 0,-3 3 0,1 3 0,-4 2 0,-2 3-1,0 5 1,1 6 0,0 3-1,1 7 1,0 2-3,4 10-4,-3-3-12,7 7-11,3 4 0,0 1 0</inkml:trace>
  <inkml:trace contextRef="#ctx0" brushRef="#br0" timeOffset="136300.7959">13253 12618 12,'0'0'18,"0"0"-1,0 0-2,0 0-4,0 0-3,0 0 0,-6-12-3,6 12-1,-2-16-1,-2 6-2,2-8 1,-3 0-1,3-4 0,-2-3-1,2-5 1,-1-5 0,2-5-1,2-2 1,0-4 0,6-1 0,-2-5-1,3-1 1,0-1 0,3-2 0,1 0 0,3 0-1,0 0 1,1 2-1,2 1 1,-1 1-1,4 0 0,1 4 1,1 3-2,1 2 2,3 4-2,-3 3 2,2 5-1,-2 4 0,-2 8 0,-3 3 0,-2 4 0,-4 5-1,-2 5 1,0 3 0,-11-1 0,15 15 0,-9-4 0,0 6 0,-2 1 1,1 6-1,-3 5 1,-1 6-1,-3 4 1,-4 7-1,-2 4 0,-4 5 1,-3 1 0,-1 6-1,-6-1 1,3 0 0,-5-2 0,1-4 1,-1-4-2,1-5 2,-3-2 0,3-6-2,-1-6 1,2-2 0,1-6 0,2-2-1,2-1 1,2-4-2,3-2-1,0-2-2,7 1-5,-6-7-12,11-7-10,-9 16 3,9-16-2</inkml:trace>
  <inkml:trace contextRef="#ctx0" brushRef="#br0" timeOffset="137183.8463">13212 12344 22,'0'0'26,"0"0"-1,0 0-18,20 10 2,-7-8 1,10 13-2,-1-6 0,12 13-2,-1-2-2,8 9 0,3 3-1,6 8 0,1 5-2,1 6 1,0 2-1,-1 7 0,-3 0 0,-1 2 0,-4 3 0,1 0-1,-4-1 0,1-2 0,-2-3 0,2-3 0,-2-3 0,0-2 0,-4-2 0,-5-4 0,-3-3-1,-7 1 1,-5 0 0,-6-2-1,-7 0 0,-4-6 1,-4-1-2,-4-9 0,-3-2 1,-4-9-1,-2-4 0,-5-7 0,-3-3 0,-3-4 1,-4 2 0,-5-2-1,0 2 2,-2-1 0,2-5 1,1-4 0,2-9 0,2-10-1,2-17 1,1-12 1,1-17-2,-1-13 1,-5-13-1,-1-9 0,-3-6 0,-4 1-1,-3 2 0,0 5 0,-2 11 0,0 9-1,3 17 1,2 13 0,5 19-2,2 4-9,6 13-17,11 7 1,2 2 0</inkml:trace>
  <inkml:trace contextRef="#ctx0" brushRef="#br0" timeOffset="138356.9136">13166 14512 18,'2'17'28,"3"-1"1,0 3 1,4 7-25,0-2 0,10 12 0,-4 0 0,5 5-1,-5-1-1,5 4 0,-3-8-1,0-3-1,-4-7 0,-2-7 0,0-14-1,-11-5 1,15-19-1,-12-8 0,0-13 0,-3-8 0,0-10 1,-4-3-1,3 0 0,-2 1 1,1 9-2,0 5-3,8 16-11,-5 3-15,2 7-2,0 5 0</inkml:trace>
  <inkml:trace contextRef="#ctx0" brushRef="#br0" timeOffset="139340.9698">12334 11636 7,'0'19'28,"2"-4"-1,3 9 3,6 8-21,-8 2 1,9 10-1,-6-3-2,5 5-1,-6-7-2,4 0-1,-4-11 0,1-2-1,-4-11-2,-2-15 0,4 11-1,-4-11 0,2-12 0,-1-1-1,2-1 1,-2-3-1,5-3 1,1-2 0,1 1 1,2 1-1,0 2 1,2 2 0,-2 2 0,2 6 1,-1 3 0,0 7 0,-1 3 0,0 8 1,-1 2-1,-1 6 1,-4 3-1,-1 4 0,-5 0 0,-1-2 0,-5-3 0,-1-3-1,-4-4 0,-2-6 0,0-4-1,-3-8-1,3 1-4,-6-15-10,8 2-15,2-6-2,4-4 1</inkml:trace>
  <inkml:trace contextRef="#ctx0" brushRef="#br0" timeOffset="140122.0145">13345 10889 22,'0'0'27,"11"0"2,-11 0-16,6 15-1,2 2 0,-5 0-3,9 11-2,-3 1-1,6 10-2,-2 0 0,3 3-1,-2 0 0,1-1-1,-4-6 0,-1-6-1,-4-9 0,-1-5-1,-3-3 0,-2-12 0,0 0-1,1-17 0,0 2 0,-1-6 0,1-2 0,4-4-1,1 0 2,2 0-1,5 3 0,1 4 1,2 3 0,1 3 0,3 6 1,-3 3-1,-1 4 1,2 7 0,-5 2-1,-2 7 1,-4 2 0,-1 5 0,-6 3 0,-2 1-1,-4 1 1,-3-3 0,-5-2-1,-1-4 0,-2-3-2,-1-10-3,5 3-10,-3-15-17,0-1-1,2-5 0,1 0 0</inkml:trace>
  <inkml:trace contextRef="#ctx0" brushRef="#br0" timeOffset="140833.0552">14436 13779 14,'-3'-18'27,"3"18"2,0 0 0,0 0-20,4 15 0,-1-5 0,9 14-2,-4-3-2,8 10-2,0-3 0,4 4-2,0-6 0,-2-1 0,0-6-1,-2-6 0,-2-5 1,-3-6-1,-11-2 0,17-18 0,-13-3 0,1-5 0,-2-9 0,1-6 1,-2-4-1,2-2 0,2 1-1,-3 2 0,5 8-4,-7-6-6,7 17-19,-5 4-2,0 9 2,-3 12-2</inkml:trace>
  <inkml:trace contextRef="#ctx0" brushRef="#br0" timeOffset="142893.173">15373 12049 23,'10'59'30,"4"8"0,1 6 2,-5-4-24,12 9 1,-7-11-2,4-7-3,-6-16-3,-4-13-3,2-10-3,-11-21-7,0 0-9,9-29-9,-12-1 0,-4-7 0</inkml:trace>
  <inkml:trace contextRef="#ctx0" brushRef="#br0" timeOffset="143200.1906">15353 12083 1,'4'-30'23,"6"16"1,-5-6 2,9-2-13,4 4-5,-2-6 1,9 6 0,-8-2 0,9 12-1,-8-2-3,6 14 0,-4 3-3,-1 10 0,-5 5-1,-4 6 0,-4 0-1,-4 2 1,-4-4-1,-5-3 1,-4-5-1,-3-4-1,-1-5 1,-1-5-3,3 0-4,-6-9-10,6 2-13,3-1-1,10 4 1</inkml:trace>
  <inkml:trace contextRef="#ctx0" brushRef="#br0" timeOffset="143736.2212">15678 11715 36,'16'11'31,"-1"11"2,1 8-2,-1 4-21,2 6-7,0-2 0,1 4 1,-4-8-4,-2-6 0,-3-6-1,-9-22-1,9 12-1,-9-12 0,-1-21 0,-5-5 0,4-3 0,-4-9 0,4-3 2,0-3-1,4 2 1,4 2 1,2 4 0,5 10 2,-1 5 0,4 12 0,0 7 1,2 10-1,-3 4 2,4 9-2,-4 0 1,1 3-1,0-1-1,2-1 0,-3-6 0,1-4 0,-2-11 0,1-6 0,-1-9 0,0-5-1,-4-8 1,-2-3-1,-3-3 0,-3-4 0,-5 1-1,-6 3 2,-4 5-2,-5 7 2,-3 7-2,-3 8 2,0 9-4,-3 3-5,10 11-23,-3 3-2,7-1 2,3 0-1</inkml:trace>
  <inkml:trace contextRef="#ctx0" brushRef="#br0" timeOffset="144209.2483">16333 11542 45,'15'67'31,"1"3"1,1 4-2,-3-6-25,4 0-1,-5-16-1,-2-8 0,-2-16-2,-4-9 0,-5-19-1,0 0-1,-3-31 0,-4-5 0,-3-8-1,-2-10 0,-3-6 1,0-8 0,-1 1-1,2 0 2,4 7 0,5 6 0,3 8 1,6 7 0,5 6 1,4 12 0,3 6 0,5 9 0,-4 5 0,4 10 0,-3 5 0,-1 6-1,-7 7 0,-1 4 0,-8 1 0,-4 2-2,-4-4 1,-3-4-1,-5-5 0,-5-12-2,-1-2-3,-5-19-15,6-8-10,-4-10-2,4-8 0</inkml:trace>
  <inkml:trace contextRef="#ctx0" brushRef="#br0" timeOffset="144629.2723">16466 10660 54,'14'2'33,"-3"11"0,-2 12-1,5 20-31,2-1 2,7 16 0,2 4 1,2 11 0,-2-2 0,1 2 0,-4-9-2,-1-6 0,-6-13-1,-3-10 0,-5-13-2,-3-10 1,-4-14-1,0-13 0,-3-11 0,-3-8-1,3-8 0,-3-4 1,2-5 0,1-1-2,3 8 2,1 5-1,6 12 2,4 6-1,2 12 1,5 13 1,3 10-1,4 9 1,2 7-1,2 7 1,-1 3-1,-2 0-3,2 4-8,-9-10-21,3-10 0,-6-11-1,1-8 0</inkml:trace>
  <inkml:trace contextRef="#ctx0" brushRef="#br0" timeOffset="145095.299">17226 10657 37,'-5'-19'30,"-1"8"0,-5 4-2,-4 11-25,1 6 0,-2 5 1,2 11-1,-4 5 1,4 10-1,-4 3 0,9 8 1,0-2-1,9 2 0,1-8-1,6-1 0,2-9-1,5-9 0,0-9 0,3-10-1,1-11-1,0-10 0,3-8 0,-2-8-1,2-7 1,-4-6 0,-1-2-1,-4-1 2,-2 6-1,-4 6 1,-4 7 0,-1 7 1,-2 9 0,1 12 0,-2 12-1,3 10 1,1 5 0,5 3-1,2 0 0,4-2-1,6-1-2,2-15-5,11-4-10,-2-20-13,9-9-1,-1-9 0,0-7 0</inkml:trace>
  <inkml:trace contextRef="#ctx0" brushRef="#br0" timeOffset="145710.3339">17687 10279 27,'-26'-4'29,"-3"12"3,-5 5-2,-1 5-17,2 6-7,-1-6 0,10 4-3,2-3 0,8-2-2,7-5 0,11-1 0,8-4 0,8 2 0,7-1 0,5 5 1,2 0 0,2 5 0,-4 3-1,-1 5 0,-8 3 0,-3 6 0,-9 1 0,-7 1-1,-4-2 0,-6-1-1,-4-5 1,-5-4-1,-2-8 1,-2-4-1,2-6 0,0-4 1,4-4-1,1-6 1,12 7-1,-4-24 1,14 7 0,4-4 0,4-3-1,4-6 1,6-5 0,3-4 0,2-3 0,-1-3 0,-1-1-1,-2-3 1,-2-2 0,-4 3-1,-4 0 1,-5 2-1,-4 6 2,-7 5-2,-4 10 2,-4 10-1,-7 8 1,-2 13 1,-2 11-1,1 16 1,-3 7 0,8 10 1,0 2 0,10 2-1,4-4-1,12-7 0,9-12-2,7-16-2,16-11-6,-1-24-13,16-9-12,-1-14 0,5-6 0</inkml:trace>
  <inkml:trace contextRef="#ctx0" brushRef="#br0" timeOffset="146357.3712">18671 9186 28,'-9'14'31,"9"-14"1,-2 12-1,6 3-20,-3 0-3,10 19 0,-2 3-2,9 15-3,1 4 1,6 12-2,-2 3 0,3 2 0,-4-1 0,1-8 0,-5-8-2,-6-12 0,-4-9-2,-4-16-4,0-5-9,-4-14-19,-11-18 0,-4-5 0,-5-6-1</inkml:trace>
  <inkml:trace contextRef="#ctx0" brushRef="#br0" timeOffset="146688.3901">18320 9478 30,'-5'-13'29,"8"3"1,5-2 1,0 1-25,2-9-1,9 3 3,-4-10-2,8 5-1,-1-8-1,8 0 0,-1-3-2,10-4-1,2-2 0,4 0 0,4-1 0,2 5-2,-3 2 2,-1 4-2,-4 6-2,-10 3-3,1 13-9,-17 0-17,-4 7-1,-13 0 1,0 11-1</inkml:trace>
  <inkml:trace contextRef="#ctx0" brushRef="#br0" timeOffset="147046.4106">18421 10279 7,'0'19'28,"0"-19"-1,0 0 4,21 5-21,-12-20 0,13 4 1,-4-16-2,12-1-2,4-13-3,10-4-2,5-7-1,6-4 0,4-4-1,3 0 1,-2 0-1,-1 8 0,-4 4 0,-7 6-1,-5 6 1,-8 7-1,-5 9-1,-8 0-3,0 11-8,-8-1-18,-5-2-1,-9 12 1,8-14-1</inkml:trace>
  <inkml:trace contextRef="#ctx0" brushRef="#br0" timeOffset="192916.0342">9706 12087 1,'0'0'29,"0"0"0,-7 15 3,7-15-23,-3 22 1,-3-9-2,7 10-1,-5-2-1,7 9-1,-2 0 0,5 7-2,-3-3 0,4 5 0,0-1 0,0 3-1,0-5-2,-1-3 0,-3-3-2,-2-12-4,6 8-10,-10-16-15,3-10-2,0 0 0,-16-1 1</inkml:trace>
  <inkml:trace contextRef="#ctx0" brushRef="#br0" timeOffset="193163.0483">9473 12425 14,'0'0'31,"17"-13"-1,-3 2 2,1-2-24,3-10-1,12 5 1,-3-9-3,6 3-2,1-1-2,2-1-1,0 3-1,-2-1-1,7 7-12,-6-6-17,-3-2-2,-1 1 1</inkml:trace>
  <inkml:trace contextRef="#ctx0" brushRef="#br0" timeOffset="193758.0823">11171 11611 6,'3'17'25,"-8"-1"1,5 4-16,4 8-1,-2-1 2,2 6-4,0-4-3,2-2-1,0 0-4,-3-8-4,5 1-13,-2-3-8,-6-17-1</inkml:trace>
  <inkml:trace contextRef="#ctx0" brushRef="#br0" timeOffset="194036.0982">11346 11674 27,'-10'-4'30,"10"4"2,-21 17-17,-2-9-4,7 11-1,-15-5-4,5 4-3,-5-1-3,-2-2-4,5 8-11,-1-5-15,0 0-2,4 1 0</inkml:trace>
  <inkml:trace contextRef="#ctx0" brushRef="#br0" timeOffset="194854.145">10313 14932 34,'-10'13'25,"10"-13"-8,-3 25-1,0-11-5,7 11-3,-4-2-3,7 6 0,-2-2-3,4 4 2,-2-1-2,1 3 1,0 1-2,-2-2-1,0-1 0,-4-5-3,5 4-5,-10-13-17,3-1-7,-1-6 1,1-10 0</inkml:trace>
  <inkml:trace contextRef="#ctx0" brushRef="#br0" timeOffset="195100.1591">10129 15328 9,'-7'-13'31,"7"13"0,7-20 0,9 10-21,-2-15-2,14 5 2,-5-12-4,12 4-3,-2-9-1,7 1-2,0-3 0,1-2-4,4 7-7,-9-2-22,4 1 0,-4 0 1</inkml:trace>
  <inkml:trace contextRef="#ctx0" brushRef="#br0" timeOffset="196167.2201">11921 13931 14,'0'0'27,"1"21"2,4-4-17,-7-4 1,11 11-2,-7-5-2,8 9-2,-3-7-2,6 7 0,-3-3-1,4 4-1,-4-1-1,2 1 0,-4-1-1,2 1-1,-4 0 0,-1-4 0,-1-3-3,-5-9-3,9 4-6,-8-17-18,0 0-3,-11-4 1</inkml:trace>
  <inkml:trace contextRef="#ctx0" brushRef="#br0" timeOffset="196491.2386">11872 14199 11,'0'0'26,"-7"14"-8,7-14-2,0 0-1,13-12-3,0 11-4,-3-14-2,9 3 0,-1-8-3,7-1 0,-1-7-2,3 2-1,1-1-3,-3-5-7,6 8-19,-5 2 0,-7 2-1</inkml:trace>
  <inkml:trace contextRef="#ctx0" brushRef="#br0" timeOffset="202767.5976">12464 16545 9,'0'0'9,"6"-11"0,-6 11-1,0 0 1,-8-13-2,8 13 0,-8-11-1,8 11 0,-12-17-1,12 17-1,-14-23 2,8 7-3,-4 0 1,3-2-1,-1-1-1,1-3 1,-2-1-1,1-1 0,-2-1 0,1 4-1,-1-7 0,-1 7 2,-2-2-3,1 6 2,-3-5-2,-2 1 1,-2-3-2,-3 2 3,-3 0-3,0-5 1,-5 0-2,-3-4 2,1 3 0,-2 5-2,0 1 2,0 5-1,0 1 1,3 7-2,0-3 2,2 8-1,1 0 1,0 1 0,2 0-1,1 2 1,2 1 0,1 4 0,4 8 0,-1 0 1,4 8-1,2 3 1,3 4-1,2 2 2,1 3-1,2 2 1,2-2-2,2 4-1,1-3 2,2 0-3,2 2 3,1-7-3,2 5 2,2-8-2,1 0 2,0-3 0,3-2 0,-2-3-1,3-3 1,0 3 0,0-5-1,-1 6 1,1-5-1,0 2 1,-4-2-1,3 4 1,-2-4 0,1 4 0,1-5 0,-2 2 0,2-2-1,-1-1 1,0 0 0,1-2 0,0 0 0,-2-1 0,2 1 0,-1 1 1,-1-1-2,1 2 1,1 0 0,-1 1 0,2 6 0,-1-3 0,2 1 0,-2-2 0,2 2 0,-1 1 0,1-2 0,-1 1 1,0-5-1,1 2 0,0-2 0,0 4 0,-2-5 1,2 2-1,-1-1 2,-1 3-1,-1-1 0,1 2 0,-3-1 1,2 2-1,-3 2 1,1 1-1,-1 3-2,-1 1 2,-1-3-1,1 2 1,-2-2-1,0 1 0,1-5 1,-1 3-1,1-4 0,-1 3 1,1 0-1,0 2 1,-1 0-1,1 2 0,0 1 0,0 1 0,-2 0 0,2-2 0,-1 1 0,-6-23 1,0 0 1,0 0-1,12 57 2,-12-57-2,0 0 2,8 53-2,-8-53 1,0 0-1,12 64-2,-12-64 0,0 0-1,5 67 1,-5-67-1,6 49 1,-6-49 0,6 50 0,-6-50 0,0 0 1,7 68 0,-7-68 0,0 0 0,8 63 0,-8-63 0,0 0 0,9 60-1,-9-60 1,0 0-1,10 60 1,-10-60-1,0 0 0,14 61 1,-14-61 0,0 0 0,18 70 0,-18-70 0,10 49 1,-10-49-1,12 50 0,-12-50 0,11 50 0,-11-50 1,11 48 0,-11-48-2,0 0 0,15 57 2,-15-57-1,0 0 0,0 0 1,22 59-2,-22-59 2,0 0-1,0 0 0,0 0 0,0 0 1,0 0 0,48 34 0,-48-34-1,0 0 2,0 0-1,0 0 1,0 0-1,49-33 1,-49 33-1,0 0 1,0 0-1,31-60 0,-31 60 1,0 0-1,18-66 0,-18 66 0,10-52 0,-10 52-1,7-58 0,-7 58 1,6-63-1,-6 63 1,2-67-1,-2 67 1,0-67-2,0 67 2,-2-68 2,2 68-2,-7-71 1,7 71-1,-8-70 0,-20 16 1,21-11-4,-4 8 2,4 8-3,-4 4 1,5 9 0,-2 3 0,6 8 0,-4 6 0,2 3 2,-1-1 0,1-2 1,0 0-1,-1-2 0,2 1 0,-2-2 0,0-1-1,1 0 1,0 4-1,0 0 1,-1-1 0,2 1 0,-2-1 0,0 4 0,2-2 0,-2-1 1,1-2-2,-1 0 0,1-2 1,0 0-2,-1-2 1,1 0 0,0 2 0,1 1-1,-1-4 2,1 0 0,0 2 0,0 2 0,-1 1 0,1 2 0,-1-1 0,1 0 0,-2 5 0,1 2 0,-3-1 0,1 0 1,-2 0-1,-1 0 1,0-1 0,0 1 0,0 2-1,1-3 1,1 1-1,-1 1 1,2-1-1,0 2-1,-1-6-2,4 6-2,-5-14-4,8 14-11,-5-15-10,3-3-1,-1-6 1</inkml:trace>
  <inkml:trace contextRef="#ctx0" brushRef="#br0" timeOffset="205396.748">12965 16542 9,'0'0'23,"2"-15"-12,-2 15 1,3-12 0,-3 12-1,2-13-1,-2 13-2,0-18-1,0 18-1,-4-21-1,4 3 0,-5-8-1,3 0-1,-4-8 0,4-1-1,-3-2 0,2-1 1,-1-5-3,1 8 3,-1-2-3,2 3 2,-1 2-2,-1 0 2,-3-9-2,1 3-1,-2-2 1,-1-2-1,-3-1 2,-3-4-2,-2 1 1,1 0-1,0 6 1,-2-4 0,1 6 0,-1 0-1,2 4 1,2 6 0,2 3-1,-2 4 1,0 4-1,-1 8 0,1 0 0,-2 5 0,1 3 0,-3 1 0,2 1 0,-1 1-1,0 3 1,-1 0 0,4 8-1,-2-1 1,4 9 0,-2 3 0,6 6-1,-1 5 2,3 4-1,3 4 1,-1 1 0,4 1 0,2 2 0,0 2 2,2-1-3,0-2 3,0-2-3,4-1 3,-2-2-2,4-3 0,-4-5 0,5-2-1,-2 1 2,2-2-3,-2 4 4,0-3-3,0 7 1,1-1 1,-2 2 0,1 1 0,0-3-1,1 2 1,-2-9-1,-1 3 0,0-6 0,-2-3 1,2 2-2,-3-5 2,0 1-1,0-5 0,-1 3 0,2 2 0,0-1 0,0 2 0,0-5 0,3 9 1,-2-4-1,2 8 1,0-3 0,1 4 0,0 0 1,0 4-1,-1-3 1,0 2 0,-1-4-1,2 0 1,-2-1-1,0-2 0,0 0 0,2-4 0,1 1 0,-1 2 0,4 0-1,-3-2 0,3 0 1,1 4-1,0-5 0,-14-24 1,0 0-1,0 0 2,29 60 1,-29-60-1,0 0 1,25 52-4,-25-52 2,0 0 0,28 58 1,-28-58-3,0 0 0,24 50 1,-24-50-1,0 0 2,28 52-1,-28-52-1,0 0 1,0 0 0,38 58 0,-38-58 0,0 0 1,0 0 1,0 0-2,48 55 2,-48-55-2,0 0 1,0 0-1,0 0-2,51 45 2,-51-45 0,0 0 0,0 0 1,47 27-1,-47-27 0,0 0 0,0 0 1,51 9-1,-51-9 0,0 0 0,0 0 0,53-1 0,-53 1 0,0 0 0,0 0 0,49-15 0,-49 15 0,0 0 0,0 0-2,0 0 2,0 0 1,49-43-1,-49 43-1,0 0 2,0 0-1,16-47-2,-16 47 5,0 0-2,-1-52-1,1 52 2,0 0 0,-16-64-5,3 19 3,-1-6 0,-3-4-1,-2 4-1,-2-5 0,3 4 0,-1 5 1,3 17 1,1-13-1,1 8 2,-2-3-1,2-2 0,-1 5-1,1 0 0,0 0 0,1 2 0,-1 1 0,3 2 0,-2 2 1,3 3 0,-2-1-1,0 2 1,0-1 0,0-2 0,0 1-1,2 3 1,0-2-1,2 5-1,-2-2-1,6 8-1,-6-1-4,10 15-17,-7-13-7,7 13 0,-16-7 0</inkml:trace>
  <inkml:trace contextRef="#ctx0" brushRef="#br0" timeOffset="206808.8288">11203 15687 7,'-2'25'25,"0"-12"0,6 2-18,3 11 1,-2 0 0,9 5 2,-4 2-4,6 6 1,-4-2-4,6 3 3,-4 1-3,0-3 1,-4-7-2,-2-1-4,0-6 2,-5-10-6,1 3-8,-4-17-16,0 0 1,-12 5 0</inkml:trace>
  <inkml:trace contextRef="#ctx0" brushRef="#br0" timeOffset="207131.8473">11044 16088 15,'0'0'24,"0"0"1,0-18-16,0 18 0,18-25-2,-1 5 0,0-3-2,7-3 0,3-8-2,5 2-2,3-3 1,1 4-2,2-1 1,-1 7-3,-1-1 0,-3 1-8,-1 6-17,-3 2 0,-7 0-1</inkml:trace>
  <inkml:trace contextRef="#ctx0" brushRef="#br0" timeOffset="207673.8783">12314 14975 19,'1'12'22,"7"5"-12,1 7-4,-2-1 0,6 7 2,-4-5-2,3 9 2,-3-5-3,2 5 1,-2-4-3,0 0 0,-2-2-1,0-4-2,1-1-4,-4-11-5,3 1-13,-7-13-4,0 0-1</inkml:trace>
  <inkml:trace contextRef="#ctx0" brushRef="#br0" timeOffset="208033.8988">12168 15262 19,'0'0'23,"0"0"-5,0 0-10,0 0 1,4-17-1,9 9-3,-3-9 0,10 2-3,-1-7 2,8 1-3,-1-4 1,6 0-2,0 0 0,-1-1 1,0 1-1,0-2 0,-2 7-3,-3-5-5,2 7-12,-4 1-6,-7 1 0</inkml:trace>
  <inkml:trace contextRef="#ctx0" brushRef="#br0" timeOffset="208895.9482">12198 18211 3,'0'0'17,"0"0"-1,0 0-1,0 0-3,-49-36-2,49 36-2,0 0 0,0 0-3,0 0-1,0 0-2,0 0-1,6 47-2,-6-47 1,14 47 0,-14-47-1,18 60 1,-18-60-2,20 68 1,-20-68 1,22 73-1,-22-73 0,22 71-1,-22-71 0,20 60-1,-20-60-4,17 49-3,-17-49-5,0 0-7,17 49-3</inkml:trace>
  <inkml:trace contextRef="#ctx0" brushRef="#br0" timeOffset="209219.9667">12363 18303 14,'0'0'25,"0"0"-9,0 0-1,0 0-2,0 0-1,0 0-4,0 0-2,-49 46-1,49-46-3,0 0 1,-55 51-3,55-51 0,0 0-1,-69 67 0,69-67-1,-49 46-1,49-46-6,-46 46-13,46-46-7,0 0 1</inkml:trace>
  <inkml:trace contextRef="#ctx0" brushRef="#br0" timeOffset="211293.0853">13485 17875 15,'0'0'25,"0"0"-12,0 0 0,0 0-1,0 0-2,0 0-2,0 0-2,0 0 0,0 0-2,0 0-1,0 0 0,0 0-1,0 0 0,0 0 0,0 0-1,11 50 0,-11-50-1,0 0 1,0 0 0,58 54 0,-58-54-1,0 0 1,57 56-1,-57-56 0,0 0 1,57 57-1,-57-57 0,0 0 1,53 50-1,-53-50 0,0 0 1,0 0 0,46 42-1,-46-42 0,0 0 1,0 0-1,0 0 0,0 0 1,0 0 0,0 0 0,0 0 0,0 0 1,0 0-2,0 0 2,0 0-1,0 0 0,0 0 0,0 0 0,0 0-1,0 0 0,20-61 1,-20 61-1,-5-47 1,5 47-1,-4-63-1,4 63 2,-6-68 1,6 68 0,-5-70-1,5 70-1,-5-67 0,5 67-2,-5-55 0,5 55-7,0 0-10,-5-63-12,5 63-1,0 0 1</inkml:trace>
  <inkml:trace contextRef="#ctx0" brushRef="#br0" timeOffset="213239.1966">14619 15794 8,'0'0'25,"0"0"-4,0 0-4,-12-5-5,12 5-1,0 0-3,-10 1-2,10-1-2,0 0-1,-13-10-1,13 10-1,-12-11 0,12 11 0,-15-17 0,7 4 0,-2-4 0,-2-5-1,0-4 1,-1-7-1,-2-2 1,-3-6-1,-1-3 1,-6 1 0,-2-4-2,-5 5 2,-6-1-2,-4 3 1,-5 2 0,-2 3 1,-2 3-1,-1 2 1,0 3 0,4 3 0,3 3 0,6 5 0,2 2-1,6 4 0,3 4 1,5 4-1,4 4-1,2 4 1,3 3 0,2 4 0,2 4-1,2 3 1,3 3 0,-1 3 0,2 3-1,1 1 1,3 1 1,3-1-2,1-2 2,3-2-2,1 0 2,5-3-1,1-1 1,1-1-2,0-2 1,1 2 0,-3-1 0,2 0 1,-3 1-1,-1-2 0,1 0 0,-2-2 0,-1 0 0,1-1 0,0-2 0,-1-1 1,2 2-2,-2 2 2,-1-3-2,0 1 1,2-1 0,-2 1-1,0-1 1,1-2 0,-9-12-1,19 19 1,-9-9 0,4-1 0,-1 0 0,1 0 1,2 2-2,0 0 2,4 6-1,-3 2 0,3-1 1,-1 2-1,2-1 0,-1 2 1,0-2-1,-2-2 1,0-3 0,1-1-1,1-1 1,0 2-1,-3-1 1,3 2-1,-2 1 0,2 0 0,-3 0 1,2-1-2,-3 0 2,-1-2-2,0 0 2,-1-3-1,-1 0 0,0 1 0,-3 0-1,1 0 0,-2 4-1,-3-4-2,4 11-3,-10-22-4,13 31-13,-9-17-6,2 2 1,-1-3 1</inkml:trace>
  <inkml:trace contextRef="#ctx0" brushRef="#br0" timeOffset="214755.2833">14538 16199 2,'0'0'13,"0"0"-5,0 0-3,-12-1-2,12 1-2,0 0 0,0 0-1,0 0 1,-10 4 0,10-4 0,0 0 2,0 0 0,0 0 1,0 0 2,5 10 1,1 0 1,-6-10 0,7 24 0,-7-8 0,7 3-1,-5 1-2,5 2-1,-4 0-1,4 5 0,-4-4-1,3 4-1,-1-7 1,0 5-1,-1-8 0,0 6 1,0-8-1,1-1-1,-2-1 1,1-2 0,-1 0-1,-1-1 0,-2-10 1,6 20-1,-4-10 0,1 0 0,-2 1 0,0 0 1,1 6-1,-2-6 0,2 5 0,-1 0 1,-1 0-1,1 2 0,0-2 0,-1 1 0,0-6 0,2 7 0,-2-6 0,2 1 1,-1 0-1,0 1 0,-1 1 0,1 0 0,0 0 1,-1 0-1,1 0 1,0 0-1,1 0 1,-1 2-1,0-1 1,0 3-1,3 2 0,-1-1-1,1 0 2,-1-1-1,0 0 0,2-3 0,1 0 0,1 0 0,-3-2 0,3 1 0,-1-2 0,2 0 0,-2-3 0,2 3 0,0-2 0,-8-11 1,18 17-1,-8-11 0,2 2 0,0-2 0,2-2 1,1-1-1,0-3 0,-1 0 0,1-2 0,-2-1 0,-1-1 0,-2-3-1,1-4 1,-2 1 0,0-3 0,0-2 0,1-3 0,-1-3 0,0 2 0,-1-3 0,-1 3 0,0-3 0,-3 3 0,-1-4 0,-3-3 0,0-1 0,-2-3-1,-2-5 2,0-2-1,-3-7 0,1-1-1,-2 0 1,0 0-1,0 2 1,0-1 1,-1 0-2,-1 1 2,2 1-1,-2-2 0,-1-5 0,0 0 0,-1-2 0,0 3 0,2 0 1,-1 5-1,1 4 1,1 7-2,1 8 2,-2 2-1,2 5 1,-1 3-1,1 1 0,-1 1-1,-3-1 1,2-1-1,-4-4-2,7 7-1,-7-8-4,14 19-8,-14-29-13,8 9 0,3-2 0</inkml:trace>
  <inkml:trace contextRef="#ctx0" brushRef="#br0" timeOffset="215223.3101">14735 15943 20,'0'0'18,"0"0"-4,0 0-4,0 0-3,0 0-3,0 0-2,0 0-1,0 0-1,0 0-3,0 0-9,0 0-9,0 0-1</inkml:trace>
  <inkml:trace contextRef="#ctx0" brushRef="#br0" timeOffset="216199.3659">15025 15150 19,'-3'20'24,"-3"-7"0,6-13-17,-7 18-1,7-18 2,-10-1-3,3-10-1,3-4-2,0-5 0,-2-7-1,1-6 0,-3-4 1,1-6-1,-2-3 0,0-1 1,-2-2-1,-3-2 0,2 3 0,-6 0 1,2 0-2,-5 4 1,1 5 0,-3 6 0,0 6 0,-1 8 0,-1 6 0,1 6-1,1 9 1,2 5-1,0 6 0,6 3 0,0 5-1,4 2 0,1 5 1,6 3-1,-1 2 1,4 6 0,1 3 0,2 2 0,2 2 0,0 2 0,2 1 1,-1-1-1,0-2 0,0-3 0,0-4 0,-1-2 0,0-2-1,3-5 2,-3-2-1,3-3 1,-2 0-2,3-1 2,-2 2-1,1 2 1,1 0-1,-3 4 0,2 3 0,-3 0 0,3 2 1,-3-3 0,3 2 0,-3-6 0,3 1 1,-1-5-1,3 0 0,-1-4 0,3-1 0,-1-3 0,2-1-1,-1 3-2,-3-7 0,5 4-3,-13-17-4,19 19-9,-19-19-11,12 5 1,-12-5-1</inkml:trace>
  <inkml:trace contextRef="#ctx0" brushRef="#br0" timeOffset="217325.4303">14755 15721 22,'5'11'14,"-5"-11"0,7 21-1,-3-10-1,5 8-1,-3 2-4,6 9-1,-2-2-2,5 4 1,-1 1-2,2 3-1,-1 3 1,2 5-1,-1-4 0,2 3-1,-3 4 1,1 3-2,0-2 2,1 1-2,-1-4 1,0 0 0,-1-5 0,1-2 0,-1-10 0,0-2 0,-1-5 0,0-2 0,-2-6 0,2 0 0,-4-3-1,3 1 1,-2 4-1,0 1 1,-1 1-1,2 3 1,-3-2 0,1 3 0,1-2-1,-1 0 1,1-6-1,0-3 0,0-1 1,0-3-1,1-1 0,0-2 1,-1-3-1,2 0 1,1-1 0,-1 0-1,2-1 1,0-1-1,0 2 1,1 0-1,-2 2 0,0-1 1,-4 0-2,2 0 2,-12 0-1,14 0 0,-14 0 0,10-1 0,-10 1 0,0 0 0,10-17 1,-10 17-1,3-21-1,-3 0 2,1-1-1,-2-3 0,-3-2 0,0 2 0,-1-1 0,-1-3 0,-2 1 0,0 2 0,-4-4 0,-1-5-1,-4-2 1,1-7 0,-1-1-1,-1-5 1,0-1-1,-1-2 2,2 2-1,1 4 0,-1 3 0,2-1 1,-1 3-1,1 3 1,-1 2-1,1 2 0,-1-1 0,-2 1 0,1-1 0,0 4 0,-1-1 0,2-4 0,0 1 0,2 0 0,1 1 0,0 0 0,3 2 0,1-3 0,-1 2-1,3 0 1,-1-4-1,-1-3 0,-1 0 0,-3-5 0,0 2-1,-4-1 0,2 7-3,-8-7-7,4 14-17,-3 1-2,2 7 1,2 3 0</inkml:trace>
  <inkml:trace contextRef="#ctx0" brushRef="#br0" timeOffset="219759.5695">13282 12349 28,'0'0'30,"-15"-14"1,15 14-6,0 0-13,-14-1-2,14 17-2,-2-4-4,4 7-1,-1-4-1,4 5 0,-1-6-1,3 1 0,-7-15 0,20 2-1,-11-12 1,3-9-1,-4-4-1,-1-2 2,-4-3-3,-3-3 1,-3 3-1,-6 3 0,-3 8 0,-6 7 1,-2 9-1,-2 5 0,0 7 2,1 9 1,4 6 0,2 6 0,3-2 1,7 1-1,5-1 1,5-4-1,7-3 0,4-7-1,4-8 1,3-4 1,1-8-2,1-4 1,-1-8 0,-3-6-1,-5-4 0,-7-4 0,-3 1-1,-7-1 0,-6 2 0,-6 2 0,-3 6-1,-7 9 1,-1 6 0,0 6 0,0 8 1,2 8 0,3 6 1,4 7-1,6-2 0,7 5 1,6-2 0,7-1-1,2-6 1,7-2-1,1-9 1,5-6 1,-2-7-1,1-7-1,-4-7 1,-2-5-1,-5-7 0,-6-4 0,-5 1-2,-6-1 1,-5 4-1,-10 1 0,-4 9 0,-7 6 0,-3 13 1,-3 10 1,0 8 0,1 9 0,2 5 2,6 7-2,7-1 2,9 3 0,9-5-1,9-5 0,7-6 0,11-6 0,6-11 1,5-9-1,1-11 0,2-9 0,-1-9 0,-5-5-1,-5-6 0,-7-6-1,-8 1 0,-9 2 0,-6 6-1,-10 3 1,-4 9-1,-6 4 2,-2 9-2,-5 9 2,2 10 0,3 8-1,1 9 2,5 5-1,6 3 1,4 2-1,7 0 1,8-5-1,5-6-2,1-12-6,9-2-23,-1-11-2,3-7 0,-3-6 0</inkml:trace>
  <inkml:trace contextRef="#ctx0" brushRef="#br0" timeOffset="221381.6623">11020 13231 2,'0'0'27,"12"-6"2,-12 6 1,1-10-21,-1 10 0,0 0 0,0 0-2,-1 16-3,-7 5-1,-3 2-1,-1 5-1,0 2 0,2 0 0,3-4 0,7-5 1,5-11-1,11-7 2,5-11-1,9-9-1,2-9 1,7-5 0,-1-8-1,1-2 0,-5-3 0,-4 2 0,-9 1-1,-6 7 0,-11 6-1,-9 7 2,-12 13-2,-8 11 0,-7 12 0,-8 10 0,-3 10 1,-3 7-1,0 7 2,3 3-1,3-2 0,9 0 0,8-5 1,11-7-1,9-7 1,12-9 0,11-9-1,6-10 1,8-11 0,5-7 0,3-10-1,1-8 1,-1-5-1,-6-3 0,-6-2 1,-8 0-2,-7 5 1,-12 1 0,-6 9-1,-11 7 1,-8 8-1,-7 10 1,-7 12-1,-7 12 0,-3 13 0,-3 9 1,1 10 0,3 4 0,7 1 0,7 1 1,9-6-1,13-7 1,11-12-1,13-10 1,12-14 0,7-11 0,9-15 0,5-12-1,3-11 2,0-7-2,-3-5 1,-4-3-1,-8 2 0,-9 1 0,-10 7-1,-10 7 1,-11 8-1,-11 8 0,-10 11 0,-8 8 0,-6 15 0,-9 13 1,-3 12-1,-2 10 1,2 9-1,2 4 2,7 0-2,10-2 2,9-6-1,15-12 1,12-10-1,12-12 1,13-12 0,11-12 0,5-12 0,7-13 0,2-9 0,2-10-1,-4-5 1,-4-3-1,-9-3 0,-9 3-1,-10 1 1,-13 8-1,-11 6 1,-12 8-1,-10 11 0,-9 8 0,-8 15 0,-8 10 0,-5 16 0,0 10 1,-1 13 0,4 9-1,4 4 2,8 1-1,10-4 0,13-4 1,11-8 0,11-11 0,12-9 0,11-11 0,8-14 0,8-8 0,3-15 0,3-7-1,-2-10 1,0-7-1,-8-5 1,-4 1-1,-11 2 0,-9 2-1,-9 7 1,-10 6 0,-10 11-1,-8 10 0,-10 11 1,-5 11-1,-5 8 1,-2 10 0,1 7 0,3 6 0,3 5 0,7-1 1,8-3-1,8-3 0,8-8-2,5-12-9,11-2-22,6-17-2,9-12 1,1-19-1</inkml:trace>
  <inkml:trace contextRef="#ctx0" brushRef="#br0" timeOffset="239581.7033">9861 8436 1,'1'-13'30,"-1"13"0,4-12 1,-4 12-19,-1 12-3,-7-2 0,9 13 0,-8 0-5,4 8-2,0 5 0,4 5-1,-1-1 0,4-1-1,-1-5 1,2-2-1,-1-6-1,0-5 0,-1-5-1,-3-16-6,4 16-18,-4-16-6,0 0 0,-16 11 1</inkml:trace>
  <inkml:trace contextRef="#ctx0" brushRef="#br0" timeOffset="239881.7204">9657 8715 11,'-10'7'29,"10"-7"1,0 0 0,0 0-23,0 0 0,14-3 1,1 4-2,1-7-1,6 3-2,2-3 0,5-1 0,3-4 0,0 1-1,1-2-1,0-1 0,0 2-2,-5-6-5,6 7-18,-7 2-8,-4 2-1,-5 5 0</inkml:trace>
  <inkml:trace contextRef="#ctx0" brushRef="#br0" timeOffset="240556.759">10060 11062 4,'0'0'26,"-4"11"1,4-11 1,-3 16-23,9 2 0,0 2 2,4 10 0,-1 0-2,4 10 1,-3-1-2,5 6 2,-6-8-3,4 2 1,-5-4-1,1-4-2,-4-6 0,-1-6-2,1-2-3,-5-17-5,6 17-12,-6-17-12,0 0 2,0 0-1</inkml:trace>
  <inkml:trace contextRef="#ctx0" brushRef="#br0" timeOffset="240814.7738">10250 11182 6,'0'0'30,"-10"7"0,0-6-2,4 14-15,-15-6-1,5 14-3,-13-4-4,4 7-1,-5-3-3,-1-3-4,4 3-16,-2-7-12,2-9-1,5-8 0</inkml:trace>
  <inkml:trace contextRef="#ctx0" brushRef="#br0" timeOffset="245967.0685">15144 15727 16,'-17'-5'29,"17"5"1,-18-1 2,0-6-21,18 7 0,-29-6-1,16 6-3,-11-6-2,1 8-1,-8-2-2,-3 5-1,-6 8-1,-7 7 0,0 11 0,-2 5 1,3 0-1,4 4 0,6-2 0,10-1 0,7-7 0,10-6 0,9-9 0,0-15 0,23 10 0,-1-14 0,6-8 0,3-9 0,6-6 0,5-7 0,0-2 1,-1-1-1,-4 3 0,-3 2 0,-7 5 1,-7 7-1,-7 7-1,-13 13 1,3-14 0,-14 13-1,-6 5 0,-9 5 1,-6 6-2,-9 4 2,-5 12-1,-5 5 1,-5 4-1,1 4 2,1-1-1,6-2-1,5-4 2,11-5-1,8-11 1,15-5-1,9-16 0,20 6 1,8-16-1,12-7 1,10-6-1,7-10 1,4-5-1,2-1 0,-4 0 1,-5 0-1,-5 5 0,-11 4 0,-9 3 0,-9 9-1,-11 3 1,-9 0-1,-7 5 0,-9-1 1,-7 7-1,-7 2 0,-9 7 1,-6 7-1,-5 6 1,-1 6 0,0 9 0,4 1 1,4 4-1,9-2 1,9-3-1,11-4 1,11-2-2,8-7 2,10-8-1,10-5 0,7-7 0,6-7 0,6-6 0,3-10 0,1-7 1,1-2-1,-5-5 0,-6 0-1,-6 0 1,-9 2 0,-7 1 0,-8 10-1,-11 3 1,-9 5-1,-7 9 0,-8 6 0,-6 12 0,-8 9-1,-2 17-3,-9 1-6,9 16-20,-5 2-2,9 2 2,2-2-1</inkml:trace>
  <inkml:trace contextRef="#ctx0" brushRef="#br0" timeOffset="247498.1561">12740 16763 12,'11'-20'29,"-13"6"-7,2 14 1,-9-19-7,9 19-2,-29-4-3,11 15-3,-14-5-2,1 12-2,-10 2 0,2 8-1,-2-1-1,5 4 0,2-6 1,7-3-2,6-3 1,12-4-1,9-1 0,0-14-1,28 9-1,-1-11 1,11-5-1,6-4 1,9-7-1,5-4 0,2-3 0,0-7 1,-3 2 1,-6 0-1,-8 4 1,-8 4-1,-12 4 0,-8 2 1,-13 4-2,-2 12 1,-30-2-1,-1 8 1,-9 12-1,-8 6 0,-8 9-1,-8 7 3,-2 10 0,3 2 0,4 2 0,5-4 1,9-10-1,9-7 0,10-8 1,13-7-2,13-18 0,10-4 0,16-16-1,11-10-1,10-7 1,12-8 0,7-1 0,6-7 0,1-1 0,-2 6-2,-7 11 4,-9 6-2,-10 8 1,-11 6-1,-12 2 0,-22 15 0,0 0 0,-15-7 0,-16 9-1,-13 3 1,-7 11 0,-11 7 0,-5 1 0,-5 5 2,-1 2 0,6 3 1,7-2-1,9 0 1,8-13-1,11-6 0,8-2 1,24-11-2,0 0 0,0 0 0,33-1-1,-2-12 0,8-1 1,7-2-1,2-4 1,0-6 0,-1 5 0,-5-4-1,-7 2 1,-6 2 1,-8 4-1,-8-1 0,-9 2 0,-4 16 0,-21-24 0,0 18 0,-7 0 0,-6 4 0,-8 3 0,-3 5 1,-2 7-1,2 4 1,2 4 0,5-1 0,5 2 0,6-2-1,8-2 0,8 1-1,7-9 1,4-10 0,17 13 0,0-11-1,10-4 1,4-4 0,6-3-1,2-8 1,2-5 0,2-2-1,-2-3 1,-1-1 0,-7 2 0,-4 0 0,-7 2 1,-4 8-1,-10 2 0,-8 3 0,0 11 0,-27-7 0,1 10-1,-8 9 1,-7 9 1,-4 5-1,-2 4 1,0 6-1,3 1 0,5-2 1,8 1-3,5-8-4,19-5-15,7-23-12,0 0-2,21-14 1</inkml:trace>
  <inkml:trace contextRef="#ctx0" brushRef="#br0" timeOffset="255572.6179">15972 14153 6,'-6'-19'28,"6"19"1,-16-15 2,3 6-14,1 10-9,-7-2 1,4 11-3,-10 3-2,6 11 0,-6 5-1,7 10-1,0 4-1,7 3 0,4 1 0,8-1-1,6-6 1,9-6 0,6-8 1,8-10-1,4-14 0,5-10 1,2-16-2,5-13 2,-2-15-2,0-10 1,-3-10-1,-5-3-1,-5 0 1,-6-1-2,-4 8 1,-9 9 1,-3 14-1,-4 8 1,-3 12-1,-1 8 2,-1 17-1,0 0 2,1 12-1,3 12 0,2 4 1,2 8-1,0 4 0,4 4 0,-2-3 1,3-4-2,-3-7 1,1-7-1,-2-12 0,-9-11 0,14-10 0,-11-12-1,-1-6 1,-2-8-1,0-7 0,-1-4 0,1 1-1,-1 3 1,2 4-1,0 7 2,4 5-2,1 6 2,2 9 0,-8 12 0,21 1 1,-10 12 0,2 6 1,3 5-1,1 0 0,2 2 0,2-1 1,2-5-1,1-7 0,3-6 1,-1-13-1,0-6 0,0-11 0,-2-5 0,-4-8-1,-3-2 1,-6-2-1,-4-3 0,-8 4-1,-6 3 1,-6 7-1,-8 7 1,-4 10-1,-7 6 0,0 11 0,-2 4-1,5 11-2,0-5-7,14 12-21,0-5-1,14-4-1,1-18 0</inkml:trace>
  <inkml:trace contextRef="#ctx0" brushRef="#br0" timeOffset="255925.6381">16990 12998 48,'0'0'33,"0"0"-1,-14 4-2,-2 18-21,-8-2-14,3 5 4,-2-2-1,3 1 1,0-2-1,7-4 2,8-3 0,5-15 2,23 13 0,-1-8 0,8 4 0,0 1 0,5 6 1,-4 4-1,-1 6 0,-9 2 0,-5 3-1,-6 2 0,-6-2-1,-6-3 0,-6-4-3,-2-3-5,-9-14-19,1-3-5,-2-10-2,1-9 1</inkml:trace>
  <inkml:trace contextRef="#ctx0" brushRef="#br0" timeOffset="256517.672">17327 12650 23,'0'0'25,"-15"3"0,3 10 2,-8 6-22,-4-1-1,4 7 2,-8 0-2,3 3 2,-1-4-2,5 0 1,1-8-2,10 0 0,10-16-1,-8 16 0,8-16-1,23 6 1,-2-6-1,7 3 1,3 2 0,5 2 0,-1 3-1,-2 5 0,-4 5 0,-5 5-1,-6 3 1,-7 1-1,-7-2 1,-5 1-2,-6-5 1,-4-3-1,0-5-2,-8-9-3,9-1-20,-10-7-5,4-1-3,1-5 2</inkml:trace>
  <inkml:trace contextRef="#ctx0" brushRef="#br0" timeOffset="257712.7403">17675 12426 2,'-8'-10'21,"8"10"2,0 0-12,-11-4-1,11 4 0,0 0 1,0 0-2,0 0-1,0 0 0,0 0-1,0 0-1,0 0 0,11-2-1,-11 2-1,0 0 0,0 0-2,0 0 0,0 0 0,0 0-1,4 20 0,3-2 0,0 8 0,5 6 0,-1 4 0,3 5 1,1 0-1,0 0 1,-2-5-1,0-6 0,-4-7-1,-1-7 0,-1-2-2,-7-14-2,0 0-9,0 0-18,8-22-2,-9 1 1,0-3 0</inkml:trace>
  <inkml:trace contextRef="#ctx0" brushRef="#br0" timeOffset="258623.7924">17885 12258 38,'13'13'29,"-5"0"1,0 7-1,6 8-25,-7-3 1,11 12 2,-10-4-2,7 7 1,-8-9-3,1-2 0,-2-7-2,-3-6 1,-3-16-2,0 0-1,0 0 1,11-20-1,-10-2-1,-1-8 1,2-4-1,-2-9 0,6-3 1,0 0-1,3 1 1,4 0 0,4 4 1,3 4 0,3 7 0,4 9 1,-3 8-1,1 9 1,-1 10 0,0 8 1,-4 6-1,-1 6 1,-1 2-1,-1 3 0,-3-3 0,2-4 0,0-7 0,1-6-1,0-9 1,3-7-1,-2-9 1,3-6 0,1-8-1,-1-4 1,-1-8-1,-2 0 1,-3-3-1,-2 4 0,-4 0 0,-5 3 0,-4 5 0,-6 6-1,-5 9 1,-4 9 0,-3 7 0,-7 9 0,1 8 0,1 9 0,0 6 1,4 3 0,4-2-1,6-3 1,9-4 1,7-8-2,3-9 0,7-10 0,1-10-2,2-9 1,1-7 1,-1-3-1,-2-1 0,-3 0 0,0 2 0,-3 4 0,-2 9 1,2 7 0,-1 9-1,2 12 1,5 11 0,3 12 1,5 10-1,5 12 1,0 8 0,1 9 0,-2 4 0,-2 6 1,-11-3 0,-6-1-1,-12-8 0,-8-7 0,-9-11 0,-8-8 0,-8-15 0,-1-11-1,-5-12 0,-2-15-3,7-5-4,-6-21-13,10-3-14,3-11 0,8-5 0,5-8-1</inkml:trace>
  <inkml:trace contextRef="#ctx0" brushRef="#br0" timeOffset="259034.8159">19221 11256 26,'0'0'26,"-20"21"1,12 1 2,3 6-25,-7 1 2,6 13 2,-3-10 1,10 12-1,-2-8-1,10 2-1,0-10-2,12-1-1,0-11-1,9-6-1,-1-11 0,2-10 0,0-10-1,-4-9 2,-2-8-2,-6-6 1,-4-5-1,-8-3 0,-7 3-1,-7 3-2,-8 8 2,-7 8-1,-2 12 0,-8 6-2,3 23-4,-12-1-14,11 14-10,2 3 0,7-3 0</inkml:trace>
  <inkml:trace contextRef="#ctx0" brushRef="#br0" timeOffset="260079.8757">19470 10842 33,'11'-5'28,"-11"5"3,13 14-2,-3-2-24,4 12 2,1 0 0,8 13 0,-2 0-2,4 8 0,2-5-2,2 1 0,-4-8-1,1-5 0,-5-11-1,0-11 1,-3-14-1,1-12 0,-3-10-1,-1-9 0,-4-7-1,1-7 1,-6-5-1,-4 0 1,-4 5-2,-4 3 1,-2 7 1,-4 7 0,2 9-1,-2 6 1,7 8 0,5 13 0,0 0 0,0 0-1,0 0 1,19 15 0,-3-9 0,5-4 0,4-3 0,1-7 0,3-7 1,1-8-1,0-6 0,-3-3 0,-1-5 1,-4-1-1,-5 0 0,-3 1 0,-6 5 0,-6 5 0,-4 5 0,-5 7-1,-3 11 1,-5 7-1,-3 13 1,1 7 0,-1 14 0,3 10 2,3 5-1,4 6 1,3-2-1,10-1 1,4-8-1,7-7 0,9-14-1,6-16 0,8-16-2,5-19-1,8-11-2,-4-20 0,6-5-3,-9-17-1,2 4-2,-13-13-1,1 8 1,-16 0 3,-3 14 5,-7 13 4,-5 9 3,0 16 4,-7 11 0,3 16 5,-7 26 1,10 15-4,-9-1-2,8 12-2,-5 1-2,6 4-2,-1-8 1,4-4-2,0-13-1,0-6 1,1-14-1,-7-12 0,18-3 1,-9-14-1,0-9 0,-1-7 0,2-10 0,0-9-1,1-3 0,1-5 0,1 0-1,1 1 1,1 5-1,0 1-1,5 17-6,-7-2-12,5 15-12,-3 8-2,-2 11 1,-13 4-1</inkml:trace>
  <inkml:trace contextRef="#ctx0" brushRef="#br0" timeOffset="261305.9458">17124 13984 19,'-2'-10'29,"2"10"0,-9-19-11,9 19-2,0 0-2,4 11-4,-2 0-3,7 14-2,-2 1-2,4 10 0,0 2-1,3 5 0,-2-3-1,-1-3 0,-2-7-1,-2-9 1,-2-8-2,-5-13 1,0 0-1,1-22 0,-3 1 0,-3-11 0,1-8 0,0-7 0,0-3 0,2-3 0,3-1 0,3 1 2,4 2-2,2 7 2,3 9 0,4 6 0,2 8-1,3 12 2,0 15 0,2 12-2,-2 9 2,3 9-1,-5 5 1,1 3-2,-5-2 2,1-4-2,-6-9 0,-1-8 1,-3-11-1,-7-10 0,9-12 0,-8-8 0,0-4-1,-2-10 0,0-4 0,0-6 0,1 1-1,1-3 2,5 2-2,1 1 2,5 4-1,3 7 1,8 5 1,3 10-1,3 7 0,2 10 1,-1 11 0,2 7 0,-5 7 0,2 5 0,-7 3-1,-2-4-4,2 4-7,-10-13-20,4-10 0,-5-12-2,3-10 1</inkml:trace>
  <inkml:trace contextRef="#ctx0" brushRef="#br0" timeOffset="262439.0106">18481 13042 33,'-6'-16'28,"0"6"1,-11-1-1,0 9-22,-9-2-9,1 9 3,-6 9 1,-3 4 2,-2 12-1,-4 3 3,8 10-2,-2 5 2,11 5-1,5-4 0,8 1-1,8-6 0,9-3-1,5-10 0,8-6 0,5-17 0,4-9-1,0-17 0,4-7-1,1-10 1,-2-7-2,-2-3 0,-4-4 0,-4 4 0,-6-2 0,-5 7 0,-7 5 2,-4 5-2,-3 7 3,-2 3-2,1 6 1,4 14-1,0 0 0,-11 10 1,12 5-2,4 5 2,3 5-2,2 2 1,7 1 0,2-4 1,6-6-1,0-8 0,4-9 0,1-10 1,3-13-1,-2-11 0,-1-9 1,-2-4-2,-6-6 2,-5-3-2,-5-4 2,-5 3-2,-8 5 1,-6 4 0,-3 5 0,-1 6 0,0 6 0,0 7 0,4 11 0,7 12 0,0 0 1,-2 22-1,11 7 1,4 8 0,3 9 0,2 7 1,3 8 0,0-2-1,1-3-1,-5-7 1,-2-7-3,-1-9-3,-9-19-5,8-6-23,-10-20-1,1-7 0,-4-12 2</inkml:trace>
  <inkml:trace contextRef="#ctx0" brushRef="#br0" timeOffset="262952.04">18935 12496 40,'0'0'30,"0"0"-1,0 0-1,-14 2-26,14-2 1,-16 21 1,1-5-1,0 8 0,-4 4-1,2 5 2,-2 2-1,8 5 1,0-5 0,11 3-1,3-7 0,11-1 0,3-7 0,8-4-1,5-8 0,6-8-1,1-8 0,6-8-1,0-11 1,1-9-1,-1-8 0,-1-9 0,-2-4-1,-4-2 0,-4-2 1,-8 1-2,-7 4 1,-6 4 1,-8 8-1,-8 9 1,-4 10-1,-5 9 1,-3 13 0,-2 11 0,1 12 0,2 9 0,2 7 1,4 9 0,6 0-1,5 2 1,6-4 0,7-6-1,8-6-1,5-14-5,15-9-27,0-22 0,7-9-2,-1-15 1</inkml:trace>
  <inkml:trace contextRef="#ctx0" brushRef="#br0" timeOffset="263304.0601">19805 11763 56,'-19'-4'33,"-3"6"-1,-2 7-1,-7 7-31,6 5 1,1 4-1,1 1 0,4 0 1,4 0-1,8-3 0,10-2 1,7-5 0,10-5 0,7 2 2,3-3-1,6 5 0,-2-1 0,5 6 0,-8-1 1,-1 7-1,-8 2-1,-5 5 0,-5 0 0,-7 2-1,-7-3-1,-8-3-1,2 2-9,-14-8-22,1-1 0,-8-5-2,-2 1 0</inkml:trace>
  <inkml:trace contextRef="#ctx0" brushRef="#br0" timeOffset="264091.1051">17870 14766 56,'-2'30'33,"4"7"-1,4-4-6,8 16-23,0-2 1,6 2-1,-5-8-1,1-3 0,-6-10-1,0-7 0,-7-11-1,-3-10 0,0 0 0,-9-25-1,0 3 0,-5-10 0,-1-3 0,-4-11-1,3-3 1,1-2 0,6 3 1,5 2-1,9 3 1,5 7 0,9 6 1,4 7-1,6 4 0,2 4 1,2 1-1,-1 1 1,-1-3-1,-2-3 1,-2-7-1,-4-3 0,-4-4 0,-4-5 0,-5-1 0,-4-3 0,-4 4-1,-5 3 1,-4 10-1,-4 7 0,-4 11 1,-2 10-1,-3 12 2,2 12-1,-3 10 1,6 9 0,2 4 2,6 6-2,5-3 2,7 2-2,6-5 1,7-5-2,7-9 1,5-12-1,5-10-3,-1-17-4,16-6-24,-7-14-2,2-7-1,-5-10 0</inkml:trace>
  <inkml:trace contextRef="#ctx0" brushRef="#br0" timeOffset="264663.1376">18541 14082 52,'0'0'30,"-9"27"2,5 3-2,3 4-29,4 8 1,1-1 0,5 7 1,0-2 0,7-2 0,1-12 0,7-6 0,0-12-2,3-6 1,4-11-1,1-9 1,2-11-1,-1-6-2,-3-6 1,-2-6-3,-2 0 2,-6-1 0,-2 4 0,-9 2-1,-2 8 1,-6 3 0,-1 8 1,-3 4 0,3 13 0,0 0 0,-14 5 1,13 8-1,2 4 1,3 5 0,5 1 0,4 5 1,4-4-1,5-2 0,1-6 1,6-4-1,0-10 0,1-8-1,0-11 1,-2-10-1,-2-9 0,-4-6-1,-4-8 1,-7-3-1,-4-2 0,-7-1-1,-7 9 0,-8 5 1,-5 9 0,-8 10 1,-6 20-2,-5 10 1,-3 20-2,-5 7-6,8 14-22,-1 8-1,6 1-2,5-3 1</inkml:trace>
  <inkml:trace contextRef="#ctx0" brushRef="#br0" timeOffset="265437.1821">19176 13583 38,'15'32'33,"-1"7"0,1 10-1,-5-3-24,10 9 0,-10-10-2,4-1-4,-5-10 0,-1-8-1,-5-11-1,-3-15 0,0 0 0,4-25-1,-7-3 0,0-8 0,-2-5-1,1-9 1,0-2-2,-1-1 2,4 5-1,1 1 2,4 10-1,2 3 1,2 9 1,4 11 0,3 9 1,5 13 0,1 7 1,2 12 0,-2 3-1,3 8 0,-4 1 0,-1 2 1,-4-5-2,-5-3-1,-4-8 1,-2-5-2,-4-20 1,0 0-1,0 0-2,-7-22 2,1-6-1,-3-9 0,4-4-1,-6-10 1,7 3-1,-3-1 0,4 5 1,3 5 0,6 6 1,2 8 1,5 8 2,7 11 0,1 6 0,5 12 1,2 5-1,1 9 1,-2 2-2,-1 5 0,-4-2-1,-3-6-3,-1 2-5,-18-27-13,18 7-10,-11-24-3,-2-7 2</inkml:trace>
  <inkml:trace contextRef="#ctx0" brushRef="#br0" timeOffset="265812.2036">19711 12881 32,'0'0'32,"1"15"0,4 4 0,2 2-12,4 15-17,-1 1 3,6 10-3,-3 0 1,4 7-1,-1-2 0,3 0-2,-4-8 1,3-2 0,0-9-1,4-7 0,-1-11 0,4-6 0,-1-15-1,3-9 0,-1-9 0,-1-8 0,-3-3 0,-3-6-1,-7 2 0,-7-5 0,-5 7 0,-8 4 0,-6 8-1,-7 5 1,-1 11-3,-7 4 0,4 11-4,-8-1-15,11 5-10,3-4-1,6-3 1</inkml:trace>
  <inkml:trace contextRef="#ctx0" brushRef="#br0" timeOffset="266016.2152">20207 12838 63,'13'28'35,"4"5"-2,-3 4-1,1 3-31,0 0 1,1-4-3,-3-3-2,-7-12-6,7-2-14,-13-19-10,0 0-1,0-23 3</inkml:trace>
  <inkml:trace contextRef="#ctx0" brushRef="#br0" timeOffset="266548.2456">20652 12555 47,'-5'51'31,"-2"2"1,1 5-2,-3-6-27,4 0 1,0-12-2,0-8-1,4-11-2,1-21 0,0 0 0,7-17-2,-1-11 1,1-11-2,1-4 1,-1-11 0,0-2 1,-5-2 0,0 4 2,1 6 0,-2 8 2,1 9 0,0 6 2,5 13 0,-7 12 0,22 2 0,-8 11 0,5 10 0,-2 2-1,3 10-1,-2 1 0,0 5 0,-3 0-2,-4-6-2,3 2-5,-9-16-17,5-6-8,-10-15-2,20-5 2</inkml:trace>
  <inkml:trace contextRef="#ctx0" brushRef="#br0" timeOffset="267170.2813">21070 11940 35,'16'9'28,"-4"2"1,0 2 0,1 1-27,6 7 3,-7-5 0,4 6 0,-7-10 0,1 5-1,-10-17-1,10 15 0,-10-15-1,0 0 0,-2-20-1,0 5-1,-3-1 1,-2-4-2,-1 2 1,-2 1-1,-3 7 0,-3 9 1,-4 8-1,-3 8 1,-1 10-1,-4 10 1,0 4 0,3 6 2,4 1-2,2 2 2,7-5-1,6-1 1,2-9-1,10-3 0,6-9 1,4-5-1,2-12 0,7-9 0,0-10-1,3-7 2,1-8-2,-1-6 0,-3-4-2,-2-4 1,-4-1 0,-5 0 1,-4 6-1,-3 3 0,-2 6 1,-3 7 0,-1 7 0,-1 16 0,0 0 0,3 16 1,-1 7 0,3 6 0,0 5-1,4 3 1,-1-2 1,2-4-2,2-4-4,-2-15-4,11-6-23,-7-9-2,2-7-1,-3-10 0</inkml:trace>
  <inkml:trace contextRef="#ctx0" brushRef="#br0" timeOffset="267584.3049">21372 11796 54,'-1'23'34,"3"1"-1,3 2-1,3 9-29,-1-2 0,8 9 0,-6-5-1,3 1 0,-4-7-1,1-2 2,-4-8-3,0-6 1,-5-15-1,0 0 0,0 0 0,9-27-1,-9 3 1,-1-8-2,1-10 1,-1-9 0,1-4 0,2-3 0,3 2 0,2 2 0,2 4 0,2 7 1,4 14 0,3 13 1,2 13-1,0 12 1,-1 12 0,1 12 0,-1 7 0,2 3-1,0-1-1,-5-3-1,6 1-7,-11-17-16,7-8-7,-2-17 0,-1-11-1</inkml:trace>
  <inkml:trace contextRef="#ctx0" brushRef="#br0" timeOffset="267846.3199">21745 10958 51,'0'0'32,"1"18"2,9 14-2,0 11-27,9 10-1,-1 7 0,7 9 0,-5 2 0,0 4-2,-3-3 0,0-7-1,-5-8 0,0-11-2,-2-9-3,-7-15-9,4-5-20,-7-17-1,0 0-1,0 0 2</inkml:trace>
  <inkml:trace contextRef="#ctx0" brushRef="#br0" timeOffset="268094.3341">21632 11408 61,'-13'-2'34,"13"2"-4,10-8 2,5 0-32,11-4 1,1-3-1,6-4 1,5-5-1,2-3-1,4-3-1,-1-6-2,5 1-1,-4-6-2,6 9-6,-9-9-8,3 4-10,-1 3 2,-3-1 0</inkml:trace>
  <inkml:trace contextRef="#ctx0" brushRef="#br0" timeOffset="268441.354">22366 10821 37,'5'-15'26,"-5"15"1,-11-1-10,-3-1-6,-1 10-3,-5 0-3,0 8 0,-8-1-1,5 6 0,-3-3-1,9 3 1,1-4-2,10-1-1,5-3 0,1-13 1,23 16-2,-1-9 2,6-2-2,3 2 2,2-2-1,4 6 0,1 0 0,-2 7 0,-5 4-1,-5 3 1,-8 4-1,-3 4 1,-9 1 0,-12 3 1,-8-4-1,-4-2 0,-8-6-1,0-6-1,-1-1-6,-5-8-25,6-9 1,4-9-3,3-5 0</inkml:trace>
  <inkml:trace contextRef="#ctx0" brushRef="#br0" timeOffset="271731.5416">15160 15701 0,'0'0'24,"-7"11"1,7-11 0,0 0-18,0 0 3,0 0-2,0 0-2,0 0-1,0 0-1,0 0 0,-15-15-1,15 15-1,-15-7-2,2 4 1,-4 2-1,-5 2 0,-5 4-1,-4 2 1,-4 4 0,-5 3-1,0 0 1,1 3 1,-2 0-1,0 0 0,1 0 1,4 3-1,1 5 0,3 3 0,1 1 0,3 1 0,3 0-1,7-3 1,5-1 0,4-4 0,4-7 1,9-4-1,-4-11 1,24 8-1,-5-10 2,8 0-1,5-8 1,6 1-1,1-5 1,5-1-1,0-4 0,3-4 0,-2-3 0,-2 0-1,-3 0 1,-4 0-1,-5 2 0,-3 1 0,-7 2 1,-4 6-1,-6 1 1,-4 0-1,-5 1 0,-4 0 1,-4-1-1,-4 0 0,-5 0 0,-5 0-1,-4 6 0,-7 2 0,-3 6 0,-5 4 0,-3 4 0,-5 5 1,-1 4-1,-1 3 2,0 1-1,4 4 0,1-2 0,5 2 0,4 2 0,5-2 1,5-2-1,6-3 0,5-3 0,8-2 1,8-4-1,-2-11 0,27 11 0,0-11 1,9-4-1,5-5 0,6-5 1,4-3-1,1-5 1,0-1 0,0-5 0,-2 0 0,-6-4 0,-1 4-1,-7 0 1,-4 0 0,-6 3 0,-6 2-1,-5 1 0,-6 3 0,-9 4 0,-7 0 0,-6 6-1,-10 2-1,-6 6 1,-11 3 0,-4 11-1,-9 3 1,-3 11-1,-1 4 2,-4 5-1,2 4 2,4 7-1,1 1 0,4-6 1,8 1-1,6-6 1,6-3 0,8-6-1,8-4 0,7-8 1,13-5-1,7-4 1,12-6 0,5-5-1,9-4 1,8-4 0,4-7 0,2-3 0,1-8-1,0-3 1,-3-2-1,-4 1 1,-4 3-1,-8-1 0,-5 5 1,-7 0-1,-5 8 0,-5 0 1,-5 7-1,-5 0 0,-6-1 0,3 13 0,-24-13-1,4 11 0,-6 5 0,-3 8-3,-11-3-5,9 15-15,-7-3-7,5 5 1,2-4-2</inkml:trace>
  <inkml:trace contextRef="#ctx0" brushRef="#br0" timeOffset="274793.7173">13863 14556 16,'-5'17'26,"8"-3"-11,-3-3 1,9 13 1,-7-4-4,9 12-3,-5-5-1,8 10-2,-6-9-2,6 4-1,-5-9-1,3-1-1,-4-7-1,0-3 0,-8-12-1,9 11 0,-9-11-1,0 0 0,0 0 0,-1-19 0,0 7 0,-3-2 0,4 1 0,0-6 1,2 3-1,0-1 1,1 4 0,4 3 0,-7 10 1,15-13 0,-15 13 0,17-4 0,-17 4 1,18 12 0,-9 0-1,1 7 1,-3 2-1,0 2 0,-5 6 0,-1 1 0,-4-1 0,-3-2 0,-2-3-1,-3-5 0,1-4-1,1-2 1,9-13-1,-18 9-4,18-9-8,0 0-18,0 0-2,0 0 1,0 0-1</inkml:trace>
  <inkml:trace contextRef="#ctx0" brushRef="#br0" timeOffset="276282.8025">14932 17350 20,'0'0'27,"0"0"3,0 0-14,0 0-2,0 0-1,12 6-3,-12-6-2,13 15 0,-7-1-3,9 4-1,-15-18-2,0 0 2,0 0-1,30 53 0,-30-53 1,0 0-1,27 49-4,-27-49 3,0 0-2,0 0-7,33 59-7,-33-59-19,0 0-3,0 0 0,0 0 4</inkml:trace>
  <inkml:trace contextRef="#ctx0" brushRef="#br0" timeOffset="276613.8214">14849 17562 35,'0'0'30,"0"0"1,0 0-2,0 0-20,0 0 1,0 0-4,42-2-1,-25-9-3,8-3-1,-6-7-1,8 1 0,-1-3-1,0 4-1,-4 1 0,0 6-3,-6-2 2,4 8-5,-13-7-7,8 3-15,-7-3-3,0-3 1</inkml:trace>
  <inkml:trace contextRef="#ctx0" brushRef="#br0" timeOffset="277962.8986">14899 14108 2,'0'0'19,"0"0"-7,-6-12-1,6 12 2,0 0-1,0 0 0,0 0 1,-2 10-2,2-10-1,6 19-3,-4-4 0,10 9-2,-3-2-1,5 9 0,-1-2-2,2 2 0,-6-2-1,3-4-1,-4-4 1,0-6-1,-4-5-1,-4-10 0,0 0 0,0 0 0,11-10-1,-11-4 0,2-2 1,-1-4-1,3 1 1,-3-3 0,5 2 0,-3 0 1,5 1 1,0 3 0,2 2 0,1 5 0,0 1 1,3 7-1,-4 0 1,4 7 0,-14-6 0,20 25-1,-13-8 1,-1 6-1,-3 2 0,-3 3 0,-5-1 0,-3-1 0,-2 0-1,-3-5 1,-3-3-1,-1-4 0,2-5-1,1-5-1,14-4-4,-19 0-19,19 0-6,0 0-2,0 0 2</inkml:trace>
  <inkml:trace contextRef="#ctx0" brushRef="#br0" timeOffset="278979.9567">15682 16739 5,'0'0'23,"0"0"2,0 0-1,0 0-18,0 0 2,13 6-1,-13-6 0,0 0-1,0 0 0,7 11-1,-7-11-1,0 0-1,0 0 0,0 0-1,0 0-1,14 11 1,-14-11-1,0 0 1,11 0-1,-11 0 0,0 0 0,0 0 0,11 2 0,-11-2 0,0 0-1,10 5 1,-10-5 0,16 12-1,-3-2 1,1 2-1,2 2 1,2 2-1,-2 0 0,1 3 1,-3-5-1,0 0 0,-2-4 0,-12-10 1,16 11-1,-16-11 1,10 2-1,-10-2 0,0 0 1,0 0-1,10-12 0,-10 12 0,0 0 1,3-11-2,-3 11 2,4-11-1,-4 11 0,1-18 0,0 4 1,-1-1-1,0-4 0,-1-7 0,1-3 0,-1-2 0,-1-3 0,1-2-1,0 0 1,-1-1-2,2 7-1,-5 1-5,10 13-21,-8 0-4,3 16 0,0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3-11-11T18:41:09.89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741 3518 32,'-2'-48'29,"2"48"4,0 0-3,0 0-22,0 0 1,0 0-1,0 0-2,0 0-3,0 0 0,0 0-3,0 0 2,2 47 0,-2-47 0,7 57-1,-7-57 1,10 65-1,-10-65 1,11 74 2,-11-74-4,15 75 2,-15-75-1,16 72 0,-16-72 0,20 60 1,-20-60-1,0 0 0,31 51 1,-31-51-1,0 0 0,0 0-1,41-17 1,-41 17-1,0 0 1,25-62-3,-25 62 1,13-53 2,-13 53-2,11-52 1,-11 52-1,7-50 2,-7 50-2,0 0 3,2-62-2,-2 62-3,0 0 3,0 0-2,0 0 3,0 0-2,0 0 2,0 0-1,0 0 1,0 0 2,44 55-3,-44-55 3,0 0-2,68 62-2,-24-35 0,6-6 0,-3-16 1,3-16 0,-8-13 0,-1-12-1,-12-11 0,-10-4 3,-8-5-2,-4-2 1,-8-2-2,-6 5 2,-3 5-2,-6 4 0,-1 10 0,-3 5 0,5 10-1,-3 3-3,7 17-3,-3-12-13,14 13-13,0 0-2,18 13 1,1-16 1</inkml:trace>
  <inkml:trace contextRef="#ctx0" brushRef="#br0" timeOffset="294">1746 2997 38,'4'14'30,"-3"-4"2,-3 4-1,4 14-24,1-7 2,6 18 1,-5-4-4,5 16 1,1-1-3,0 10-1,1-1 0,0 5-3,-4-2 1,1-4 0,-2-8 0,0-9-2,-4-6 0,-1-13-2,2 1-7,-3-23-17,0 0-7,-16-4 0,11-12 0</inkml:trace>
  <inkml:trace contextRef="#ctx0" brushRef="#br0" timeOffset="646">1399 3191 47,'-15'8'33,"15"-8"0,-8 2 0,8-2-26,22-14-1,3 5 1,9-13-1,6 1-2,8-9 0,4-2-2,3-1 0,5-4-2,-2 1 0,-2 0 0,-3 2-1,-7 4 0,-5 7-1,-5 1 1,-5 4-1,-9 6 3,-3-3-1,-5 7-1,-2 3-2,-12 5-5,25-3-16,-25 3-10,17 10 0,-17-10-1</inkml:trace>
  <inkml:trace contextRef="#ctx0" brushRef="#br0" timeOffset="1014">2135 3349 48,'0'0'32,"0"0"1,10-11-1,4 6-29,2-10 2,12 2 0,2-6-2,7 3 0,-2-6-1,8 5-1,-4-6 0,1 3 1,-2 1-2,0 4-2,-6 0 1,-2 0 0,-3 3-2,-6-1-2,1 9-8,-11-5-17,0 8-4,-11 1 2,0 0-1</inkml:trace>
  <inkml:trace contextRef="#ctx0" brushRef="#br0" timeOffset="1330">2286 3517 37,'-12'14'30,"4"0"2,8-14-1,-1 12-23,1-12-1,13 6 0,-13-6-1,26-3-2,-7-5-1,7 0 0,-1-5 0,6-2-2,3-4-1,2 2 1,0-2-2,0-1 0,-2 0-3,-1-3-2,6 11-8,-7-14-18,0 11-2,-5-9 1,5 6 1</inkml:trace>
  <inkml:trace contextRef="#ctx0" brushRef="#br0" timeOffset="1705">3482 2426 40,'-13'19'30,"3"16"2,1 3-3,10 16-23,0-1 0,13 13 2,-4 2-3,12 5 0,0-4-1,5-1-1,-4-7 0,2-4-1,-6-9 0,-1-1-2,-5-12 1,-2-1 0,-5-8-1,-3-5 0,-1-5-1,-2-16-2,0 19-6,-9-27-17,9 8-6,-10-19-2,5 6 0</inkml:trace>
  <inkml:trace contextRef="#ctx0" brushRef="#br0" timeOffset="2125">3250 3089 28,'-8'8'28,"8"-8"2,-9 5-1,9-5-23,0 0 1,0 0 0,14-5-1,-14 5-1,22-13-1,-7 2 0,10-4-2,1-8 1,8-1-1,4-5-1,6 1 1,3-5-1,3-1 0,0-2 0,-1 6 0,-4 1 1,-2 3-2,-6 3 1,-7 1 0,-6 5-1,-5 3 0,-7 9-1,-4-6-2,1 9-3,-11-11-24,8 3-1,-5-4-3,-1 14 1</inkml:trace>
  <inkml:trace contextRef="#ctx0" brushRef="#br0" timeOffset="9846">1700 4844 58,'-4'36'33,"7"11"0,-3 5-1,12 14-29,-7 4 2,6 12-1,-2-6 1,1 2-2,-2-14 0,-1-6-2,0-13-1,-6-16-2,4-1-15,-5-28-16,0 0-1,-11-27-1,3-4 0</inkml:trace>
  <inkml:trace contextRef="#ctx0" brushRef="#br0" timeOffset="10236">1612 4962 53,'7'-10'33,"0"-3"-1,6 4 0,1-6-27,7 5 0,1-3 0,7 7 0,2-2-2,8 7-2,-2 2-1,4 6 0,-3 4 0,0 8-1,-4 4 1,-5 6 0,-5 5 0,-9 11 0,-7 6 1,-7 3-1,-6 1 1,-6 4-1,-6-2 1,-8-4 1,-6-7-1,1-10 1,1-7 0,2-9 0,0-5-1,3-7 1,4-3-1,8-5-3,12 0-1,-12-14-2,12 14-14,5-32-15,10 5-2,-4-12 1,8-4-1</inkml:trace>
  <inkml:trace contextRef="#ctx0" brushRef="#br0" timeOffset="10604">2149 4878 43,'9'18'30,"-8"0"1,-1-2-1,0 8-26,5-1 0,8 7 1,-4-5-1,9 3 0,-2-7-1,10-3 1,-2-6-1,4-3 0,-4-10 1,3-3-2,-5-7 1,-1-3-1,-4-6 0,-3 1-1,-6-7 0,-5 0-1,-8-2 1,-5 2-1,-6-1 1,-7 5-2,-4 4 1,-4 4-1,-1 7 0,-3 4-1,5 8-2,-2-6-8,19 14-22,-5-8 0,18-5-1,0 0 0</inkml:trace>
  <inkml:trace contextRef="#ctx0" brushRef="#br0" timeOffset="11198">2500 4682 48,'7'46'32,"-3"5"0,0 5 0,1-7-29,1 2 2,-2-9-1,1-4-1,-4-13-1,2-8-1,-3-17-1,0 0 0,8-28 0,-9 1-1,-4-6 2,2-6-3,-2-3 2,2 1-1,3 4 0,1 1-1,3 8 2,4 6-2,3 10 1,5 7 1,0 6-1,2 6 1,-2 7 2,5 8-2,-3 3 1,-1 6 1,-1-2-2,-1 1 2,-3-3-2,-1-3 1,-3-7 0,-3-3 0,-5-14-1,0 0 0,0 0 0,0-24 0,-3 1 0,-2-7-1,0-6 0,-1-5 0,1-3 0,2 1 0,4 4 0,2 6 0,5 6 0,3 7 1,4 12 0,4 11 0,3 9 0,3 11 1,-1 8 0,1 9 0,-1 1 0,-2 1 0,-1-1-1,-6-7-2,3-3-8,-10-21-20,6-8-1,-5-19-1,3-6 0</inkml:trace>
  <inkml:trace contextRef="#ctx0" brushRef="#br0" timeOffset="11401">3071 4443 49,'0'15'31,"0"7"2,2 10-1,-2 4-29,5 11 1,-3 1 0,5 3-1,-2-3-2,2-4-1,3-5-5,-5-16-7,7-2-19,-4-19-2,3-7 1,-1-14 0</inkml:trace>
  <inkml:trace contextRef="#ctx0" brushRef="#br0" timeOffset="11806">3234 4451 24,'0'0'28,"8"24"1,-4 2 2,-2-3-18,7 13-8,-6-2 1,6 7-1,-6-7-1,4 0-1,-3-6-2,0-5 1,-2-5-1,-2-18-1,0 0 0,0 0 0,3-23 0,-5-4 0,0-10-1,-1-7-1,1-7 0,2-5 0,4 3 0,2 5 1,3 6 0,5 9 2,2 11 0,7 15 1,3 14 1,1 12 1,-1 9-1,3 10 1,-3 3-2,0 4 0,-2-3 0,-3-1-1,-3-9-3,-7-14-6,6-3-23,-17-15 0,15-11-2,-12-15 1</inkml:trace>
  <inkml:trace contextRef="#ctx0" brushRef="#br0" timeOffset="12266">3772 4004 49,'12'30'32,"5"7"-1,-3-4 0,6 7-27,-1-6 0,3 0 1,-4-7-3,2-2 1,-3-6-2,-3-4 0,-3-5-1,-11-10 0,9 6-1,-9-6 1,-7-14-2,-3 0 1,-1 0-2,-6-4 1,0 1 0,-3-1 0,-1 7 0,-1 4 1,0 9 0,0 6 1,0 8 1,0 11 0,4 4 2,2 7-1,2 0 0,6 3 1,2-7 0,9 1 0,3-9 0,8-3 0,0-9-2,8-3 1,3-9-1,3-6 0,1-4-2,-1-10-1,4 3-6,-10-16-18,5 3-6,-8-9-2,0 3 1</inkml:trace>
  <inkml:trace contextRef="#ctx0" brushRef="#br0" timeOffset="12701">4027 4033 48,'10'28'32,"4"9"1,-4-1-2,4 9-25,-4-1 0,5 5-1,-7-7-1,1-3-2,-3-9 1,-1-5-2,-4-6 0,-1-19-1,0 0 0,0 0-1,-4-28-3,-1-5 2,2-6-3,-4-17 1,5-1-1,-1-6 1,6 6 0,-2-1 1,6 10 3,2 8 1,2 10 1,5 18 1,-1 7 0,5 14 1,-5 5 0,4 14-1,-2 5 0,2 8-1,-1 0-1,2 3 0,-2-5 0,0-1 1,-2-5-4,-2-12 1,1-1-5,-15-20-21,20 5-4,-15-17-3,2-3 3</inkml:trace>
  <inkml:trace contextRef="#ctx0" brushRef="#br0" timeOffset="13024">4354 3503 40,'-9'-3'29,"9"3"1,-5 15 0,1-3-26,9 12 2,-4-3 3,9 16-3,-4 0 0,7 12-2,-1-5 2,5 9-3,-1-6-1,5 1 0,-2-5 0,3-2-1,3-7 0,0-5 0,4-7-2,3-11 1,2-6-2,2-10-1,2-3-3,-7-21-10,6 4-16,-9-12-1,0 1-1,-11-6 2</inkml:trace>
  <inkml:trace contextRef="#ctx0" brushRef="#br0" timeOffset="13197">4614 3658 69,'-50'18'35,"3"11"0,-8-8-1,5 8-30,2-5-1,7 1-1,4-3-8,-1-14-26,17-4-2,6-19-1,13-5-1</inkml:trace>
  <inkml:trace contextRef="#ctx0" brushRef="#br0" timeOffset="14450">18430 931 49,'-38'-41'32,"38"41"0,0 0 1,0 0-30,0 0-1,0 0 0,-26 56 1,26-56 2,-1 46-3,1-46 2,4 52-1,-4-52 0,7 60-1,-7-60 3,13 58-4,-13-58-1,13 56 1,-13-56-1,12 52 0,-12-52-1,0 0 0,0 0 0,10 49 1,-10-49-2,0 0 0,0 0-2,0 0 3,0 0-3,0 0 3,-3-47-3,3 47 4,0 0-3,0 0 3,10-66 0,-10 66 1,0 0-1,27-52 0,-27 52 1,0 0-1,47-39 1,-47 39-1,0 0 0,58-24 0,-58 24 1,42-4 0,-42 4-1,41 6-1,-41-6 2,0 0 0,55 23 1,-55-23-1,0 0 3,0 0-4,31 58 3,-31-58-1,0 0 0,-12 49-2,12-49 1,0 0-1,-39 49 0,39-49 0,0 0 1,-57 31-1,57-31 0,-39 16-1,39-16 1,-39 8-2,39-8-3,0 0-10,-54-3-18,54 3 1,0 0-2,-46-14 1</inkml:trace>
  <inkml:trace contextRef="#ctx0" brushRef="#br0" timeOffset="15905">19080 836 39,'-42'-46'32,"42"46"4,-38-27-2,38 27-24,0 0-3,-44-5-3,44 5 1,0 0-2,0 0 0,0 0-4,-10 62 1,10-62 1,15 53-1,-15-53 1,22 65 0,-22-65 1,25 69-1,-25-69 0,25 70-2,-25-70-1,26 62-7,-26-62-24,20 46-2,-20-46-2,0 0 1</inkml:trace>
  <inkml:trace contextRef="#ctx0" brushRef="#br0" timeOffset="16378">19462 959 4,'0'0'28,"0"0"3,46-33 0,-46 33-18,0 0-1,0 0-1,0 0-3,0 0-1,-43-24-2,43 24-1,-43 16-1,43-16-1,-46 26 0,46-26 1,-42 37-2,42-37 1,0 0 1,-41 59-1,41-59 0,0 0 0,0 53-1,0-53-1,0 0 0,46 31-1,-46-31 1,44 4-1,-44-4 2,47-14-1,-47 14 0,45-21-1,-45 21 1,0 0 0,52-26 0,-52 26 1,0 0-3,0 0 3,39-13 0,-39 13-1,0 0 0,0 0-2,0 0 1,50 31-9,-50-31-20,43 10-7,-43-10 1,54 4 2</inkml:trace>
  <inkml:trace contextRef="#ctx0" brushRef="#br0" timeOffset="16898">20014 964 52,'35'-55'34,"-35"55"-3,0 0 0,0 0-29,0 0 0,-20-46 1,20 46-1,0 0-1,-45 18 1,45-18 0,0 0 2,-35 52-2,35-52 3,0 0-3,-16 68 2,16-68-1,7 46-2,-7-46 0,0 0 1,43 54-3,-43-54-1,47 18 0,-47-18-3,56-7 1,-56 7-3,61-33 0,-61 33-4,56-57 2,-56 57 2,47-75 3,-47 75 1,35-75 4,-35 75 2,21-71 0,-21 71 4,6-55 0,-6 55-1,0 0-1,0 0 0,0 0-2,0 0 0,0 0 2,0 0-3,-7 60-1,7-60 1,9 77-1,-9-77 0,13 82 0,-13-82 0,18 80-1,-18-80-1,18 72-4,-18-72-9,16 50-19,-16-50-3,0 0 0,0 0-1</inkml:trace>
  <inkml:trace contextRef="#ctx0" brushRef="#br0" timeOffset="17274">20504 773 27,'0'0'29,"17"-55"5,-17 55-2,0 0-22,0 0-1,0 0-1,0 0-1,0 0 0,-51 26-2,51-26 0,0 0-2,-53 55 1,53-55-3,-34 46 2,34-46-1,-30 51-1,30-51-1,-19 53 2,19-53-2,-3 47 0,3-47 2,0 0-2,33 57 0,-33-57 1,43 26-1,-43-26-1,60 18-1,-60-18-1,73 7-4,-29-9-17,-3-3-12,3-2-1,-4-4 1,4-6-1</inkml:trace>
  <inkml:trace contextRef="#ctx0" brushRef="#br0" timeOffset="17738">21115 631 47,'0'0'31,"0"0"4,0 0-2,0 0-26,0 0 1,12 64-1,-12-64-2,7 61-2,-7-61 1,13 69-1,-13-69-2,22 71 0,-22-71 0,32 71-2,-32-71 2,39 64-1,-39-64-1,47 52 0,-47-52 2,46 24-1,-46-24-1,42-1 0,-42 1 1,0 0-1,0 0 1,36-57 0,-36 57-1,0 0 1,-22-46 0,22 46 0,0 0-1,-54-36 0,54 36 0,-43-19-4,43 19-4,0 0-26,-47-5 0,47 5-3,0 0 2</inkml:trace>
  <inkml:trace contextRef="#ctx0" brushRef="#br0" timeOffset="18100">21655 865 45,'0'0'33,"42"-5"1,-42 5-2,0 0-27,0 0-1,0 0 1,0 0-1,-26 59 0,26-59 1,0 0-2,-20 50 0,20-50 0,0 0-2,8 49 0,-8-49-1,0 0 1,0 0-1,49 33 2,-49-33-2,0 0-2,51-18 2,-51 18 0,0 0-1,0 0 1,36-60-1,-36 60-2,0 0 1,-10-57-4,10 57-14,0 0-16,-23-52 0,23 52 2,0 0-2</inkml:trace>
  <inkml:trace contextRef="#ctx0" brushRef="#br0" timeOffset="19024">22120 499 45,'67'-20'34,"-67"20"2,52 12-1,-52-12-30,0 0 2,48 69-1,-48-69 0,17 71-1,-17-71-2,13 76 1,-13-76-4,9 79 1,-9-79-1,9 77 0,-9-77-1,7 58 0,-7-58-1,0 0 2,0 0-1,-5 46-2,5-46 2,0 0 1,0 0-1,-42-33-1,42 33 0,0 0 0,-57-35 1,57 35 2,-49-15 0,49 15 0,-50-1 1,50 1 2,-44 12-1,44-12 0,0 0-2,-42 45 1,42-45-1,0 0 1,-2 62-3,2-62 3,0 0-2,44 61 1,-44-61 0,49 26-1,-49-26 2,61 13-3,-61-13 1,64-8-1,-64 8 1,60-18-1,-60 18 1,50-24 0,-50 24-1,0 0 2,51-41-1,-51 41 0,0 0 1,0 0-1,0 0 2,0 0-1,41-41-1,-41 41-1,0 0 2,0 0-1,40 15 1,-40-15-2,0 0-1,56 14 1,-56-14 0,47 1 0,-47-1 1,53-5-1,-53 5 2,53-10-2,-53 10 2,49-20-1,-49 20 0,41-17 0,-41 17-1,0 0 1,42-12-1,-42 12 1,0 0 2,0 0-2,41 43 2,-41-43-1,18 53 2,-4 2-2,-3 32 1,1 7 0,-6 4-3,-5 0 3,-14-1-2,-9-16 1,-14-4-2,-4-20 2,-6-13 0,-2-5 0,-2-14-2,2-9 1,4-10-1,2-8-2,8-10-2,-4-15-13,15-6-20,-2 0-1,9 1 1,-7-1-1</inkml:trace>
  <inkml:trace contextRef="#ctx0" brushRef="#br0" timeOffset="20668">18431 2283 33,'-13'5'33,"9"8"0,4-13-1,-3 32-19,-3-10-3,9 27-3,-2-7-2,6 19-1,0-5-2,5 6 0,3-9-1,2-1 1,2-16-1,4-9 1,2-14-1,0-9 1,1-13 0,0-5-1,-2-12 0,-2-5-1,-3-8 1,-4-6-1,-4-1 0,-7-6-1,-5 4 1,-4 4 0,-5 0 1,-4 7-1,2 9-1,-3-3 0,4 10-2,-1 2-2,12 19-15,-4-23-14,13 17 0,-2-12-1,9 11 2</inkml:trace>
  <inkml:trace contextRef="#ctx0" brushRef="#br0" timeOffset="21022">18813 2269 48,'8'26'30,"2"-11"2,5 12 0,0-12-27,11 11 2,-4-18-3,8 1 0,-2-12-1,1-3-1,-3-6-1,-2-10-1,-6-4 2,-4-1-1,-5 3-4,-8-2 3,-6-1 0,-8 6 0,-5 2 0,-6 13 2,-4 6-2,-4 7 0,0 11 1,3 13 0,3 11-1,7 5 1,4 5 0,8 8 0,7-1 0,9 1-1,9-5 0,4-12 0,8-6-3,2-20-6,12-1-21,-5-24-3,5-1-1,-4-23 0</inkml:trace>
  <inkml:trace contextRef="#ctx0" brushRef="#br0" timeOffset="21367">19501 2104 55,'-28'-9'33,"0"18"-1,-12 2 1,-2 3-29,-3 2 1,9 2-1,-1-2-2,12 3 3,10-3-3,17 2-2,14 6 0,13-1 0,7 2 1,9 3-1,2-1 0,-1 1 0,-5 10-1,-7 2 1,-13 1 0,-9 6 1,-14-3 0,-11 7-1,-9-2 0,-7-2 0,-6-10-1,-2-10 0,-1-7-2,-2-23-6,15-4-23,-2-24-2,15-9 1,3-16-1</inkml:trace>
  <inkml:trace contextRef="#ctx0" brushRef="#br0" timeOffset="21583">19705 1955 56,'7'26'34,"2"6"-2,-5 18 1,4 5-31,-4 8 3,5 6-1,-6 0-2,1 2 0,-3 1-2,-3-10-5,3-2-9,-9-17-17,2-11-1,-5-18-2,0-12 2</inkml:trace>
  <inkml:trace contextRef="#ctx0" brushRef="#br0" timeOffset="21893">19448 2381 45,'0'0'31,"6"-12"1,10 6 0,13-2-26,3-3 0,12 0 0,1-9-1,7 5 0,-4-3-1,1 3-1,-5 1-1,-4 4 0,-6 7-1,-3 9 0,-7 11 0,-4 5-1,-4 12 0,-3 7 1,-5 8 0,0 8-1,-4-4 0,-1-2 1,-1-4-2,-1-5 0,2-10-3,-3-18-7,13-1-22,-13-13-1,21-22-1,-8-2 1</inkml:trace>
  <inkml:trace contextRef="#ctx0" brushRef="#br0" timeOffset="22689">20407 2269 7,'0'-31'25,"-2"9"3,-4 3 1,-5-4-21,11 23 4,-25-26-1,14 23 0,-10-1 0,7 11-4,-7-1-1,5 7-1,-4 5-2,3 4 0,-3 2 1,3 5-2,-1 1 0,6 4 0,0-3 0,6 3-2,4-6 1,5 1 1,6-6-2,4 0 1,4-9 0,2-5-1,2-9 0,2-3 0,-3-9 0,1-3 0,-4-3 0,-2-9 0,-4 4 0,-2 1 0,-4-2 0,-2 7 0,-3 2 1,0 3-1,0 12 0,0 0 0,0 0 0,0 0 1,-3 31-2,8 1 2,1 11-2,3 15 2,2 11 0,0 6 1,0 7-1,-2 3 2,-5-2-2,-5 7 2,-6-15-2,-8-7 1,-6-9-2,-5-8 1,-5-13-1,-2-13 0,-2-12 0,2-24 0,3-5 1,5-15-2,7-12 2,9-11-1,9-10-1,9-8 0,10-10 0,7-5-1,7-2 1,4-1-1,4 5 1,-2 2-2,-1 6 3,-5 12 0,-5 15 0,-5 13 2,-6 10-2,-6 13 2,-11 14-1,0 0 0,6 16 0,-9 8-2,1 6 2,0 6-2,1 3 1,3 4-1,4 1 1,4-5-2,4 0-1,4-18-4,15 9-28,-5-27-1,10 6-1,-4-19 1</inkml:trace>
  <inkml:trace contextRef="#ctx0" brushRef="#br0" timeOffset="23305">20930 2339 60,'0'-12'36,"-5"-6"-2,5 18-1,-18-5-28,7 11-1,-8 3-1,1 11-1,-5 8-1,3 1-1,-1-1 1,6 5-1,3-4 0,7 0 2,5-1-2,6-10 1,5-11-1,5-5 1,3-7-1,1-9 0,1-4 1,-1-5-2,-1-4 1,-3-1-1,-3 2 1,-5 2-2,-1 7 2,-5 4 0,-2 13-1,0 0 1,0 0 0,0 0 0,-5 15 1,8 2-1,5-2 1,5 1 0,5-6 0,7-1 0,5-9-1,5-2 1,5-4-2,5-12 1,2-9-1,-1-10 2,0-5-1,-5-3 0,-5-12-1,-7 3 2,-10-5-2,-8-1 3,-13 3-3,-8 7 2,-6 11-2,-5 7 2,-3 18 0,-1 16 0,-1 15 2,4 25-1,4 10 1,6 11-1,8 4 1,7 0-2,9-5 1,9-9-2,10-11-2,5-16-1,10-6-1,-2-25-7,13-4-26,-9-16 1,4 0-2,-11-11 2</inkml:trace>
  <inkml:trace contextRef="#ctx0" brushRef="#br0" timeOffset="23980">21873 1944 45,'8'34'34,"-4"4"2,4 12-1,-9-2-26,8 11-2,-8 0 1,6-4-4,-4-9-1,8-9-1,2-12 0,5-10-2,4-13 1,1-9-1,1-6 0,1-13-1,0-4 1,-3-4-1,-5 3-1,-6-6 0,-4 4 2,-4 5-1,-3 1 1,-3 9 0,5 18 0,-14-7 0,14 7 0,-10 20 2,8-2-2,4 1 1,2 8 1,6 4-2,3 0 1,5-2 0,5-8 1,4-3-1,2-4 0,2-5-1,0-11 0,-1-17 0,-3-2 0,-4-14 0,-5-1 0,-5-4-1,-5-2-1,-9-11 1,-3 3-3,-8-1 1,5 4-6,-12 4-14,10 9-13,-1 4 1,7 2 1,4 9-1</inkml:trace>
  <inkml:trace contextRef="#ctx0" brushRef="#br0" timeOffset="25190">22458 1809 32,'16'26'32,"0"-4"2,-5 16 0,2 3-15,-10 5-9,12 6-4,-9 0 0,4 5-4,0-11 1,3 0-2,-1-13-1,5-3 1,3-17 0,2-3-2,3-12 0,0-13 0,0-5 0,-1-7 0,-2-4 0,-5-12 0,-2 7-1,-5-12 2,1 10 0,-5 2 0,0 2 1,1 13 0,2 8 0,3 16 1,2 11 1,1 12-3,-1 5 3,4 8-1,-3 12 0,-1-3-2,-4-2 1,-1-4 0,-3-8 0,0-1 0,-2-13-1,-2-4 0,-2-16-1,0 0 1,4-17 0,-4-7-1,1-5 0,-1-11 0,1-5-1,1-9 2,2 4-2,1-2 1,6 15-1,-1 0 1,7 11 0,4 12 1,4 8 0,1 20-1,4 0 2,1 11-1,0 2 1,2 9-1,-2-8 1,-1 0-1,-1-4 0,-1-13 0,4-7 2,-2-6-1,0-10 1,-4-4-2,-3-4 2,-4-9-1,-5-5 1,-3-3-1,-11 6-1,-7 0 0,-7 10-2,-6-1 2,-3 11-1,-3 9 0,-2 12 1,-1 14-2,3 8 2,5 2-1,6 3 2,8-1-1,5-6 1,7 1-2,5-7 1,8-3 1,9-18 0,1-1-1,0-7 0,0-5-1,0-2 1,-5-3 0,-3-1 0,-5-5-1,-6 6 0,-3 2 1,-6 13-1,6-15 1,-6 15-1,0 0 1,8 21 0,-3 1 0,1 9 1,5 13 0,-2 2 0,5 13 2,-2-2-2,0 9 1,-1-4 0,0 6 0,-5-1-1,-2-7 0,-3-7-1,-3-10 0,-2-6 0,1-11 0,-1-7 0,4-19-1,-4-14 1,4-18-2,5-12 1,1-11 0,4-12 0,1-14-1,7-7 0,2-9 0,5 1 1,5 2 1,4 8-2,6 11 3,3 8-2,0 20 1,-43 47 2,40-30 1,-40 30-1,39-2-2,-39 2 3,0 0-2,41 52 2,-32-34-2,-5 43 0,-14 8-2,-13 6 1,-5-1 1,-10-3-2,-9-14-2,-2-16-6,2-34-28,-1-1 0,-4-15-1,-4 3-2</inkml:trace>
  <inkml:trace contextRef="#ctx0" brushRef="#br0" timeOffset="25769">18080 4020 60,'0'0'35,"-1"13"-2,13-15 1,11 5-30,9-3 2,9 2-3,2-3-1,4 1-2,-5 0-1,-5-6-1,-5 7-5,-15-13-14,-2 12-11,-15 0-2,0 0 2,-26-10-1</inkml:trace>
  <inkml:trace contextRef="#ctx0" brushRef="#br0" timeOffset="25942">18114 4152 33,'-12'25'32,"2"-10"2,15 3-1,-5-18-14,27 15-8,-6-18-3,15-1-4,3-5-4,2-8-4,9 5-11,-8-17-17,10 4-1,-6-8-1,2 4 1</inkml:trace>
  <inkml:trace contextRef="#ctx0" brushRef="#br0" timeOffset="26640">19066 3774 60,'1'30'33,"3"5"1,10 12-2,-1 2-27,7 11 1,-7 1-2,3 1-1,-6-8-2,-2-8 0,-4-11 0,-1-9 0,-3-11 0,0-15-1,0 0 1,-12-19-1,6-8 0,0-6-1,1-4 0,1-7 0,4 1 1,5 0-1,7 2 1,5 8 1,5 7 0,5 9-1,4 6 2,3 4-2,2 3 2,-2 4-2,-2 0 1,1-4-1,-2-3 0,-3-5 1,-4-3-1,-3-1 0,-6-5 1,-3 2-1,-7-2 0,-8 2-1,-8 7 1,-6 2-1,-6 8 1,-4 7 0,-2 7-1,-1 8 1,2 9 1,4 7-1,5 3 1,6 5-1,5 1 1,8 1-1,7-2 0,8-4 0,9-7-1,7-10 0,10-2-4,0-18-6,15 1-23,-6-17 0,8 2 0,-8-14 0</inkml:trace>
  <inkml:trace contextRef="#ctx0" brushRef="#br0" timeOffset="27106">19998 3832 52,'-8'-16'31,"-7"2"3,-1 10-2,-7 2-21,5 10-5,-5 1-1,4 13 0,-4 0-2,5 9-1,0 1 0,8 6 0,4 1 0,7 0 0,6-2-1,7-2 0,8-6 0,7-5 1,8-6-1,2-9-1,5-10 0,3-7 0,0-8 0,-2-8-1,-4-3 0,-6-4 0,-6-4 1,-6 0-1,-9-1 0,-8 1 0,-7 5 1,-6 4-1,-5 7 1,-3 3-1,-3 12 1,0 7 0,2 11 0,2 7 0,5 6 0,5 6 1,6 1-1,7 3 1,8-5-1,8 0 1,8-7-1,6-7 0,8-3-3,0-16-4,15 3-27,-10-14 0,8-2-2,-8-16 1</inkml:trace>
  <inkml:trace contextRef="#ctx0" brushRef="#br0" timeOffset="27444">20880 3566 69,'-35'-2'36,"-3"13"-1,-10 0 0,-5 9-34,8 3 1,8 1 0,8 3-1,11 2 0,12-4 0,15 4-1,12-3 1,9 4 0,6-1-1,2 3 1,-3-1-1,-1 1 0,-8-2 1,-7-2-1,-10 0 0,-9-1 1,-10-2-1,-7-4 0,-7-4-1,-6-5 1,-2-3-2,-3-12-2,9 7-11,-2-20-19,16-1-1,4-13-1,15 1 1</inkml:trace>
  <inkml:trace contextRef="#ctx0" brushRef="#br0" timeOffset="27804">21304 3532 56,'3'-14'32,"-3"14"1,-20-19-2,-6 16-30,-3 3 2,-2 6-2,-5 2 0,-2 6-1,3 0 0,2 2-1,10 5 1,7 1 0,10 2 1,10 1 0,7 1 1,8 2 0,2 1 1,6 6 1,-5-3-1,-2 3-1,-5-4-1,-7 2 1,-9-2-1,-6-2 0,-6-3-1,-5-8 0,-4-4-1,-5-11-4,8 4-13,-6-18-15,12-4-2,2-12 0,12 0 1</inkml:trace>
  <inkml:trace contextRef="#ctx0" brushRef="#br0" timeOffset="28721">21504 3484 50,'0'0'31,"-13"23"2,3-12-1,2 15-28,-2-4 0,5 10-1,-5-1 3,7 7-2,-2-5 3,7 7-4,0-6 0,4 0-1,1-7 1,4-4-1,3-8-1,2-7 0,3-6 0,4-9 0,-1-7-1,2-5 0,-2-2 0,-2-5 1,-1-2-3,-6 1 2,-3-2-2,-6 4 1,-4 3 0,-3 7 0,-2 4 0,5 11-1,-14 5 3,8 9-1,1 7 2,4 6-1,3 4 1,7 2-1,3-5 1,8 0 0,6-5-1,3-7 1,4-5-2,1-10 0,0-7-1,-1-7 1,-4-2-1,-5-8 0,-7-4-1,-6-2 1,-8-5 0,-7 0 0,-4-3-1,-4 1 1,-3-1 0,0 6 0,2 7 1,2 0 0,7 5 0,5 7 0,-1 12 0,23-13 0,0 13 0,6-2 0,6-3 0,3-1 0,2 0-1,-1 1 1,-3-6 1,-4-1-1,-6-5 1,-5 1-1,-5-1 1,-6 3 0,-4 2-1,-6-1 0,0 13 0,-11-14-1,0 13 1,-4 5-1,-3 9 1,-1 7 0,-2 5 0,0 7 1,2 5 0,3 6 1,4 2-1,7 0 0,7-2 1,10-5 0,10-7 1,9-8-2,7-6 1,10-9-1,6-7 1,5-9-1,0-6-1,-2-7 1,-5-6-2,-6-4 1,-9-8-2,-11-6-1,-9-1-5,-23-16-24,-1 7-5,-19-11 0,-5 8-1</inkml:trace>
  <inkml:trace contextRef="#ctx0" brushRef="#br0" timeOffset="28932">21800 2885 71,'0'0'38,"-4"21"0,4-21-1,2 14-33,-2-14 1,0 0-4,6 15-4,-6-15-25,-9-1-7,0-3-2,9 4-2</inkml:trace>
  <inkml:trace contextRef="#ctx0" brushRef="#br0" timeOffset="64400">18264 16228 5,'0'58'32,"-1"3"0,9 9 1,-2 3-25,7-4-7,5-1 1,0 3-2,0-9 1,1-7-1,-4-12-2,-4-13-1,0-5-8,-11-25-18,0 0-2,-3-24 0</inkml:trace>
  <inkml:trace contextRef="#ctx0" brushRef="#br0" timeOffset="64633">18428 15979 14,'18'22'32,"-14"18"0,5 24 1,-1 5-29,4 18 0,-2-1 0,4 7-1,-2-5-1,2-7-1,-3-13-1,-1-16-1,-1-6-2,-10-20-13,1 5-18,-10-16 1,-2-3-1</inkml:trace>
  <inkml:trace contextRef="#ctx0" brushRef="#br0" timeOffset="64911">18071 16708 9,'-19'13'33,"6"3"-1,0-10 1,9 5-30,4-11 1,0 0 0,15-25 0,9 4-1,4-22 0,12-3-1,8-15 0,8-6 0,4-14 0,0-2-1,1 10-1,-6 3 0,-6 16-2,-10 3-1,-5 27-18,-17 2-14,-4 36 2,-17 0-2</inkml:trace>
  <inkml:trace contextRef="#ctx0" brushRef="#br0" timeOffset="65114">18170 16866 14,'-23'17'34,"16"-3"-1,7-14 2,8-11-30,11-11 0,9-5-1,4-7 0,7-1-1,1-2-1,3-2-2,2 1-1,-5-3-6,8 13-26,-12-12-1,6 13 0</inkml:trace>
  <inkml:trace contextRef="#ctx0" brushRef="#br0" timeOffset="65519">19259 15738 14,'-21'56'30,"-4"-5"0,10 9 1,-2-4-28,11 7 1,5-9-2,8 1 0,4-10 0,7-6 1,3-15 0,4-4-1,2-22 1,3-11-1,-4-13 0,-1-7 0,-3-12 0,-5-4-2,-6-3 1,-7-1 0,-8 7-1,-8 5 0,-7 6 1,-4 5-2,-4 11 0,-2 4 0,3 8-3,-2-9-12,12 21-18,2-14 2,14 9-2</inkml:trace>
  <inkml:trace contextRef="#ctx0" brushRef="#br0" timeOffset="65872">19934 14937 9,'-2'-30'30,"-2"7"-2,-9-7 2,-5 5-27,-3 1-2,-3 5 2,-5 5-1,-1 9 0,-2 12-1,3 15 0,1 15 0,6 16 0,3 13 0,9 14 1,6 13 0,6 12 0,3 2 2,8 9 0,-1-6 0,4-3 0,-2-11-2,2-7 0,-5-17 0,-1-13-3,-1-13-1,-6-23-3,7-8-9,-11-30-19,10-5-1,-7-30 0</inkml:trace>
  <inkml:trace contextRef="#ctx0" brushRef="#br0" timeOffset="66068">19851 15335 29,'-24'28'33,"-13"-6"1,1 15-3,-10-6-28,0 0-3,-3-2 1,3-6-5,11 5-11,0-22-18,17 0 1,3-19-1</inkml:trace>
  <inkml:trace contextRef="#ctx0" brushRef="#br0" timeOffset="66599">20474 14985 8,'0'0'31,"3"-15"-1,-3-8 2,6-6-30,-2-10 1,4-7 2,-1-16 0,4-9 0,-1-12-1,6-7 0,-3-11-1,5-8 2,-1-9-2,1-2-1,0 0 0,0 6-1,-3 4 0,0 5 1,-3 11-2,-2 13 1,-2 14 0,-2 13-1,-3 10 1,-2 11-1,-1 8-2,-4 10-1,4 15-6,-9-9-23,9 9-2,0 0 1,-12 22-1</inkml:trace>
  <inkml:trace contextRef="#ctx0" brushRef="#br0" timeOffset="66931">20370 13547 11,'11'-14'30,"3"-12"0,9-4 1,-1-13-24,10 2 0,-1-9-2,6 0-1,-6-1-2,4 1 1,-4 2-1,-3 10 1,-5 4-1,-4 10-1,-5 9 0,-3 14 0,-3 13 0,-1 14 0,-1 6 0,2 5-1,1 3 0,3 5-1,4 0-3,-3-17-17,9 3-11,-4-15-2,6 0 1</inkml:trace>
  <inkml:trace contextRef="#ctx0" brushRef="#br0" timeOffset="67553">21192 14317 16,'0'0'32,"-13"4"-1,13 10 1,-2 1-28,7 15 0,-1 8-1,6 13 0,0 5 0,1 10-3,1 0 2,0-1-2,0-7 0,-1-10-1,-3-12 0,-1-15-3,3-6-7,-7-26-22,10-4 0,-6-20 1</inkml:trace>
  <inkml:trace contextRef="#ctx0" brushRef="#br0" timeOffset="67915">21634 14081 21,'-5'-14'32,"5"14"1,-18-7-2,1 12-31,-3 5 0,-1 5-2,-2 4 2,1 3-2,3 2 2,6 0-2,5 0 2,8-3-1,7-6 1,7-1 0,8-5 1,5 4 0,3-2 0,2 5 1,-3-1 0,-1 9 0,-4 4 0,-5 10 0,-8 6 0,-6 7-1,-9 3 0,-6 3-2,-6 3 0,-5-5-3,0 7-11,-9-14-19,1 0 2,-8-8-2</inkml:trace>
  <inkml:trace contextRef="#ctx0" brushRef="#br0" timeOffset="69281">19230 17334 0,'-26'-4'31,"6"2"0,-3 1 1,5 4-28,-4 2 0,9 7 0,-3 7 0,5 8 0,0 10-2,5 2 1,6-39-4,-1 47 2,1-47-1,8 58 0,-8-58 1,21 55-1,-21-55 0,0 0 0,59 57 3,-38-50 1,38-7-1,8-21 1,3-12-2,0-18 1,-5-35-2,-8-5 0,-13-9-1,-21 8-1,-7 3 0,-12 4-1,-7 6 1,-7 10 0,-4 16 1,-5 17 0,-2 12 0,1 16 0,-2 16 0,7 15 0,2 13-1,8 8 2,6 6-2,5 7 1,9 9 0,6 3 1,6-5 0,3-5 0,3-9 1,1-8-1,1-8 1,0-11 0,-2-14-1,-1-13 0,-2-13-2,-2-8 1,-3-12-1,-2-9 0,-5-4 0,-4-6 0,-4 2-1,-6-8 1,-2 7 1,-4 3 0,-2 11 0,0 9-1,-2 3 1,1 9 0,2 4 0,3 16-1,0 0 1,3 22-1,3 0 1,3 6 0,1 4 0,5 1 0,1 5 0,2-4 0,4-2 0,0-12 1,2-2-1,2-11 0,-1-5 0,0-6 1,-2-6-1,0-7 0,-3-6 1,-4 0-1,-3-8 0,-3 4 0,-3-8 1,-4 2-1,-3-6 0,-2 7 0,-2 1 0,-1 4-1,2 6 1,-2 4-1,5 17 0,-5-14 1,5 14-1,7 21 0,1-1 1,4-4-1,1 6 0,6 0 1,1-3 1,1-4-1,3-8 0,0-6 1,-1-10 0,1-1 0,-2-11-1,-1-8 1,-1-3 0,-2-2-1,-3-6 1,-3-3-1,-4-4 1,-3 0-1,-4 3-1,-4 1 1,-3 9-1,-4 3 1,-1 10-1,-3 13 1,0 9 0,0 12 0,3 6 0,1 15 0,4 3 2,4 8-1,4-2 0,6-1 1,3-3-1,7-3 1,2-13-1,7-9 0,2-13 0,5-16-2,3-13 0,2-18-3,3-6-4,-9-30-27,9 5-1,-14-18-1</inkml:trace>
  <inkml:trace contextRef="#ctx0" brushRef="#br0" timeOffset="70956">21443 15719 1,'-15'-3'28,"-2"0"0,3 11-21,-7-6 1,7 15 1,-8-4-2,7 14-1,-4-2-2,5 15 0,0-2-1,6 11 1,2 2-2,3 3-1,3-6 0,6-2 0,4-8 0,6-9 0,4-8-1,4-11 1,1-20 0,1-8 0,1-8-1,-2-4 1,-3-3-1,-3-5 0,-5-3 0,-4-1 0,-4 7 0,-4 2-1,-4 3 1,-2 5 0,-2 4 0,0 4 0,6 17 1,-9-8-1,9 8 0,2 20 1,6 0-1,5-1 1,3 3-1,7 0 1,3-5-1,4-6 1,1-11 0,2-11-1,1-14 1,0-11-1,-3-11 1,-2-8-2,-4-10 1,-5-7 0,-7-1 0,-5-5-1,-7 3 1,-6 0-1,-4 4 0,-5 5 1,0 11 1,-2 9-1,2 11 0,1 14 0,3 16 1,6 15-1,4 15 1,3 13 0,6 9-1,5 8 1,3 8-1,4 5 1,2-5 0,5-2-1,1-9 0,2-6 0,2-13 1,1-9 0,-1-14-1,2-11 1,-1-10-1,-1-6 1,-4-9-2,-4-5 2,-4-4-1,-5-5 0,-9 0 0,-5-5-1,-6 2 0,-9-2 0,-4 5 1,-7 4-1,-3 7 0,-2 8 0,-3 11 1,-1 13 0,0 10 0,1 8-1,4 8-1,3-6-4,14 9-20,-6-12-8,12-2 1</inkml:trace>
  <inkml:trace contextRef="#ctx0" brushRef="#br0" timeOffset="71384">22252 14795 21,'9'22'32,"-6"4"1,-6-1-26,7 17 1,-8-6 0,9 11-1,-4-5-2,10 3 0,0-8-2,5-6-1,3-8 0,6-9 0,0-9-1,3-7 0,-2-8-1,1-9 0,-4-10 1,-2-5-1,-4-4 0,-7-4-1,-5 1 0,-9-2 0,-6 4 1,-9 1-2,-4 10 1,-7 2 0,-1 11-1,-3-1-2,5 14-5,-5-5-25,14 10 1,2-8-1</inkml:trace>
  <inkml:trace contextRef="#ctx0" brushRef="#br0" timeOffset="71738">22568 14495 14,'3'25'32,"1"12"2,-6-6-6,9 20-22,-7-6 1,9 9-4,-3-10 1,7 1-2,2-14 0,4-5-2,4-16 2,6-11 0,3-14-1,1-13 2,1-11-1,-2-9 1,-1-10-2,-5-4 2,-5-2-2,-10 0 0,-6 1-1,-7 3-1,-7 9 0,-10 1-3,-1 11-1,-6-6-9,5 14-22,-5-4 0,8 9 0</inkml:trace>
  <inkml:trace contextRef="#ctx0" brushRef="#br0" timeOffset="72001">22964 13540 35,'11'51'35,"5"11"1,-3-1-2,2 10-31,1-3 0,3 3 0,-1-7-2,3-6 0,-2-8-1,-1-6-1,1-6-1,-5-10-3,4 4-7,-10-22-25,6 2 0,-14-12 1</inkml:trace>
  <inkml:trace contextRef="#ctx0" brushRef="#br0" timeOffset="72211">23207 13868 46,'-29'18'35,"-1"13"2,-12-4-15,0 13-21,-3 3-1,-4-3-5,10 11-15,-9-15-15,12-1 0,-1-10-1</inkml:trace>
  <inkml:trace contextRef="#ctx0" brushRef="#br0" timeOffset="73660">19899 17641 15,'-9'1'34,"-3"-3"2,12 2-1,0 0-28,0 0-2,15 7-2,-15-7-2,0 0 2,30 47-1,-30-47-1,28 67-1,-28-67 0,34 80 0,-34-80 0,39 88 2,-39-88-2,38 90-1,-38-90 2,37 89-2,-37-89 0,33 77 0,-33-77-1,27 57 0,-27-57 0,0 0 0,0 0-1,0 0 1,0 0 1,29-73 0,-29 73 1,7-69-1,-7 69 1,11-69 0,-11 69 2,16-70-1,-16 70-1,0 0 1,34-58-1,-34 58 1,0 0 1,50 0-2,-50 0 0,0 0 0,56 50-1,-56-50 1,0 0-1,54 52 0,-54-52 0,0 0 1,49 29-1,-49-29 0,0 0 1,39-21-1,-39 21 1,0 0-1,27-56 1,-27 56 1,0 0-1,19-67 1,-19 67 0,8-50-2,-8 50 2,0 0 0,0 0-1,16-47 0,-16 47 1,0 0-1,0 0 1,0 0 1,43 2-1,-43-2 0,0 0 0,53-10 0,-26-5-1,1 2-1,-6-16 3,-5-2-4,-11-3 3,-6 4 1,-11-3-3,-4 10 2,-3 2 1,-4 1 0,-3 11-2,-1 6 3,-1 8-4,2 7-2,3 4 4,1 6-5,3-1 4,18-21-4,0 0 1,-16 48 0,16-48-2,0 0 0,1 52-13,-1-52-16,0 0-3</inkml:trace>
  <inkml:trace contextRef="#ctx0" brushRef="#br0" timeOffset="74171">20858 17366 24,'-2'12'35,"5"6"-1,-4-5-2,5 9-31,2 0 0,1 0 0,3-1-1,2-2 2,1-5-1,3-6-1,-1-4 1,5-6 0,-1-8 0,1-3 0,-1-7-1,-1-6-1,-4 0 2,-1 0-2,-4-1 2,-5 2-2,-2 7 1,-3 4 0,1 14 0,-5-11 1,5 11-1,0 0 1,-3 13-1,8-2 1,4 1-1,4-2 1,3-1-1,6 0 1,3-7-1,3 0 1,1-9-1,2-4 1,-1-13-1,-1-5 0,-5-8 0,-4-2 0,-7-5-1,-6-2 1,-10 0-1,-8 0 1,-6 7 0,-7 3-2,-4 7 0,-4 2-2,9 12-28,-7-6-4,13 9 1</inkml:trace>
  <inkml:trace contextRef="#ctx0" brushRef="#br0" timeOffset="75215">21882 16467 22,'-14'10'30,"-6"6"4,2 18-21,-1-8-11,2 16 1,-1 5-1,5 9 1,2 0-2,5 2 1,4-10-1,8 1 1,6-12 0,7-8 0,3-12 0,7-7 0,3-15 0,5-5 0,0-13 1,2-8-2,-3-11 1,-3-7-1,-2-10 0,-6-10-1,-4-6 0,-7-5-1,-5-3 0,-7 1 0,-4 8 0,-5 4 1,-3 14-1,0 11 1,-2 14 0,1 10-1,0 20 1,1 17 0,4 11-1,1 14 1,3 5 0,2 8-1,3 5 1,4 2 1,4-2-1,5-10 0,3-6 1,4-11 0,2-9 0,2-10 0,1-8-1,1-14 1,-2-12 0,0-6-1,-3-8-1,-2-6 2,-4-3-2,-3-3 1,-2-7 0,-5 5 0,-5 7-1,-2 0 2,-2 10-1,0 5 0,-3 10-1,1 4 1,3 13 0,-5 18 0,7 3 0,4 5 0,2 2 0,5 2 1,3-6 0,6 1-1,2-9 1,4-10 0,0-9-1,0-8 1,0-14-1,-4-8 0,-1-2 0,-7-8-1,-2-3 1,-6-5 0,-5 2-1,-4-2 0,-8 10 1,-4 4-1,-3 6 0,-5 7 0,-3 9 1,-3 14 0,-2 9-1,-2 11 2,1 10-2,1 4 0,3 5 0,2-3-3,7 16-10,-1-25-21,13 2 0,5-28 0</inkml:trace>
  <inkml:trace contextRef="#ctx0" brushRef="#br0" timeOffset="75981">22883 15309 15,'0'0'33,"-8"7"-2,-9 1 1,0 1-33,-5 9 0,-2 4 0,-1 5 2,2 3-3,2-1 2,8 0 0,7-6 1,7-3-1,6-8 2,13-2-1,4-9 0,7 1 1,2-4 0,2 5 0,-2-2 0,-1 8 0,-6 3-1,-8 9 0,-6 4 0,-8 5-1,-7 6 0,-6-2 1,-3 3-1,-5-4 0,-1-2 0,0-9 0,2-6 1,3-6-1,2-9 0,11-1-1,-7-16 1,11 0 0,5-6 0,3-2 0,5-6 0,5-6-1,4-2 0,3-8 1,3-2-1,1-3 2,0-3-2,0-3 2,-4 2-1,-5-3 1,-5 7-1,-9 3 1,-7 3 0,-9 7-1,-5 7 1,-7 10-1,-2 8 0,-1 15 1,0 7-1,2 13 0,4 13 0,3 9 0,6 7-1,4 1 2,6 0 0,6-3-1,7-6 2,8-8-1,6-18 1,6-11-1,4-16 1,3-8 0,2-17-1,3-7 2,-3-14-1,-2-1 1,-5-4-1,-6-2-1,-5 2 0,-8-1-2,-5 8 0,-13-2-6,0 22-8,-17-10-24,2 19-1,-11 0 2</inkml:trace>
  <inkml:trace contextRef="#ctx0" brushRef="#br0" timeOffset="78483">21877 17523 23,'0'0'32,"-11"3"-6,11-3-12,-9 3-7,9-3-1,-11 5-3,11-5 0,-15 7-1,15-7-1,-16 3 1,16-3-1,-16-1 0,16 1 1,-15 2-2,15-2 1,-14-2 0,14 2 0,-12-1 0,12 1-1,-12 4 0,12-4 1,-9 3 0,9-3-1,-10 15 0,10-15 0,-9 17 0,4 1-4,5-18 4,0 0-1,0 0 0,-8 60 0,8-60 1,0 0-2,0 65 2,0-65 4,0 0-3,9 62-1,-9-62 1,0 0-1,21 60 0,-21-60 1,0 0-1,0 0 0,42 55 0,-42-55 0,0 0 0,0 0 1,45-18-1,-45 18 0,18-32 1,-8-12 1,-6 1-1,-3 3 0,-6-3 0,1 7 0,-5 9 0,3 13 1,6 14-3,-8-12 1,8 12-1,0 0-3,0 0 3,0 0 2,0 0-1,0 0 1,0 0-1,0 0 1,0 0-1,0 0 4,0 0-4,0 0-1,0 0 2,0 0-1,0 0 0,0 0-1,0 0 0,0 0 1,8-10 0,-8 10-1,0 0 1,0 0-1,9-7 0,-9 7 2,0 0-1,11 0 1,-11 0-1,0 0 1,9-8-1,-9 8 1,0 0-1,11-1 0,-11 1 0,11 9 0,-2-1 0,4 5-6,-13-13 5,0 0 0,0 0 0,46 68 0,-46-68 0,33 61 1,-33-61 0,34 72 3,-34-72-1,36 89-1,-19-37 0,0 1-1,-2 4 1,1 2-1,-5 1-1,0 1 2,-3-4-3,-4-5 1,-4-52 1,-2 86-1,2-86 1,-13 50 0,13-50 0,0 0 1,0 0 0,0 0 0,0 0-2,-42-63 1,42 63-1,-5-92 0,8-11 2,4-29-2,7 4 1,6-2-1,0 17 2,-4 15-1,-5 18 1,-8 14-1,-5 22-1,-4 7 0,-5 4 0,0 10 1,-5 8 1,3 11-2,-1 8 2,3 8 0,3 8 0,3 5 0,3 4 0,6 0 0,5 3-1,2-2 1,6-4-1,2-7 0,3-4 0,3-8 1,0-3-2,2-10 1,-1-6-1,-1-7 0,-1-3 1,-3-6 0,-4 0 1,-2-3-3,-4-6 2,-3 9-1,-2-5 0,-1 8 2,-1-4-2,-1 6 1,2 1 0,5 9 1,0 9 0,4 11 0,0 5 3,2 7-3,-1 11 2,1-2-2,-2 6 1,-2-6-1,-2-2 1,-3-11-2,0-3 0,-7-12 0,0 0 0,11-12 0,-9-13-2,-2-6 1,0-10-1,-2 1 1,-1-5-2,1 2 3,1 4-3,-1 3 2,3 11 1,2 14 0,-3 11-1,17 3 1,-2 7 0,0-2 0,4 3 0,3-2 1,2-2-1,0-7 0,1-8 1,2-5-1,-1-6 2,0-3-2,-3-7 1,-2-1-1,-5-2 1,-3-5-1,-4 3 0,-7-1 1,-5 1-2,-4 2 1,-6 8-1,-2 4 1,-4 7-1,2 11 0,-2 4 1,2 14 0,3 5-1,3 7 1,7 4 0,5 2 1,4-4-1,8-3 0,6-4 1,3-8-2,3-4 2,3-10-2,1-9 2,1-7-2,-1-5 2,-6-4-1,-2-6 0,-2-2 1,-5-3-1,-2-5 1,-5-3-1,-2-1 0,0-4 0,0-1-1,1 3 1,1 4-1,3 1 0,5 9 1,1 10 0,3 5 0,3 13 0,-2 8 1,0 3-1,-2 8 1,-2 9 1,-5 7-1,-4 0 0,-4 7 0,-7-1-1,-3 3 1,-8-1 0,-2-3 0,-5-7-1,0-7 0,0-2-2,-1-12-1,5-2-2,-4-25-14,15 9-19,-3-18 2,11 3-2</inkml:trace>
  <inkml:trace contextRef="#ctx0" brushRef="#br0" timeOffset="79767">23778 15490 18,'-9'5'32,"-5"5"0,-3 8-25,-2 13 0,-6 3-1,2 20 0,-5 3-2,5 9 1,1-5-2,5 3 0,6-9-1,5-2 0,6-15-1,5-10 0,4-13 0,5-4 0,2-10-1,3-4 1,0-9 0,1-5-1,1-6 1,-3-5-1,-2-2 0,-1-7 0,-5-2 1,-3-3-2,-3 2 2,-4 1-1,-2 3 0,-4 6 1,0 4-1,-1 7 1,1 5-1,6 14 1,-11-2-1,7 12 0,4 5 0,1 4 0,2 4-1,4-1 1,4 3-1,-1-4 1,4-4 0,2-12 0,2-6 0,1-11-1,1-9 1,0-9 0,-1-8-1,1-8 1,-1-9-1,1-2 1,-4-1-2,-3 0 2,-5-1 0,-1 7 0,-3 5-1,-1 10 2,-3 9-1,-2 9 1,2 19-1,0 0 1,0 18-1,4 9 1,2 6 0,2 7-1,2 2 1,0 3 0,1-6 0,2-4-1,-2-6 1,-2-5-1,-3-8 2,-3-3-2,-3-13 0,5 11 0,-5-11 0,0 0 0,-5-22-2,2 3 3,0-9-3,-1-8 2,0-4-1,0-3 1,1-1-2,2 2 2,3 6 0,-2 36 1,0 0 1,0 0 0,22-58 0,-22 58 0,0 0 0,0 0 0,47-47 0,-47 47-2,0 0 0,53-51-1,-53 51 1,42-42 0,-42 42 0,39-48 0,-39 48 0,34-53 1,-34 53-1,25-52 1,-25 52-1,0 0 0,17-62 1,-17 62-1,0 0 0,0 0 0,0 0 1,0 0-1,-38 7 0,38-7 1,0 0 0,-32 65 0,32-65 0,-10 56 0,10-56-1,6 53 1,-6-53-1,0 0 0,49 54 0,-49-54-1,59 6 0,-59-6 0,75-23 0,-32 1 0,0-7-2,2-6-2,0-1-8,0-9-26,-4-2 0,-4-4 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11-17T17:52:48.9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3039 8989 41,'-25'-44'34,"-5"-2"0,-6-3-2,-3 0-26,-11-8 0,-2 5-1,-15-3-1,-12 3-1,-13 5-1,-12 10 2,-10 10-1,-13 16-1,-9 17 0,-13 16-2,71-2 4,-8 9-1,4 14 0,-5 11-1,5 12-1,-5 12 0,7 18-1,-3 17 2,8 15-3,1 20 0,11 16 2,5 17-1,16 11 2,6 9-1,19 5 2,12 8-1,40 109-2,52 64 0,43-54 0,36-67-2,24-82 0,24-94 0,2-79 0,0-58-2,-32-44 4,0-21 1,-4-27-3,-8-22 2,-7-20 0,-20-16 0,-18-15-2,-21-21 3,-24-13-2,-27-11-2,-32-4 1,-21 3 1,-30 12-1,-26 11 1,-23 17 0,-26 27 1,-13 29-2,-18 34 0,1 52-23,-19 30-9,3 33 0,6 27-3</inkml:trace>
  <inkml:trace contextRef="#ctx0" brushRef="#br0" timeOffset="2936.2936">1089 11906 77,'-41'37'37,"41"-37"-1,-61 58 0,61-58-36,0 0 4,14 19-3,68-61 0,43-37 0,85-39-1,5-30-2,34-15-1,26-10 0,11 7-2,-52 39 3,-11 13-2,-16 11-2,-58 25-3,4 10-24,-25 21 2,-30 12-4,-29 13 2</inkml:trace>
  <inkml:trace contextRef="#ctx0" brushRef="#br0" timeOffset="3380.338">3300 11559 50,'-29'34'32,"-11"19"-1,-5 26 0,-7 20-27,4 26 0,-4 4 1,12 4-2,9-15 0,21-9 0,16-28-1,17-30 1,13-33 0,12-36-3,11-29 0,5-24 0,-4-22 1,-5-13-1,-9-9 0,-13-4 1,-15-1-1,-15 11 1,-15 11-2,-22 8-9,-9 25-22,-16 5-1,-3 11-2,-4-2-1</inkml:trace>
  <inkml:trace contextRef="#ctx0" brushRef="#br0" timeOffset="3778.3778">2070 8427 57,'-20'-6'37,"0"5"-3,5 9 1,-4 12-31,5 17 0,0 16 0,5 16-6,3 26-11,-1 5-20,4 7 1,1 4-2,3-4-1</inkml:trace>
  <inkml:trace contextRef="#ctx0" brushRef="#br0" timeOffset="4873.4869">1894 11985 69,'3'-15'33,"5"-10"-2,16-3-2,8-8-27,13 2-1,13-4 1,7 8-2,-3 3 0,-2 11-1,-8 14 1,-17 20 1,-20 19-1,-15 17 0,-22 16-1,-11 11 1,-11 11 0,-7 8 4,-1 5-2,4-7 1,7-10 1,14-11-1,9-13 2,14-14-3,13-22-1,20-20-1,19-24 0,14-14-1,11-16 0,7-9 0,6-4-5,-10-1 1,1 18-14,-19 0-16,-13 20 1,-23 8-2,-10 19 0</inkml:trace>
  <inkml:trace contextRef="#ctx0" brushRef="#br0" timeOffset="5618.5618">928 12620 64,'-40'-14'32,"40"14"-1,0 0-1,0 0-26,-1-53 0,1 53 1,0 0-2,41-55 0,-41 55-1,0 0 0,49-30-1,-49 30 0,0 0-1,0 0 0,28 77-1,-28-77 2,-2 88-1,-4-34 1,-2 5 1,0 4-1,-4 3 1,1 1 1,2-4 0,4-4-1,7-12 1,31 3-5,38-13 2,26-45-1,24-35-2,14-32-17,10-1-15,-4-11-3,-11 11-3,-31 20 3</inkml:trace>
  <inkml:trace contextRef="#ctx0" brushRef="#br0" timeOffset="8883.8882">732 12695 68,'0'0'38,"0"0"-1,0 0 0,0 0-32,0 0 1,0 0 0,0 0-3,0 0-1,62-47-1,-62 47-1,56-24 0,-56 24 0,54-5-1,-54 5-2,40 22 3,-40-22 0,26 51 0,-26-51-1,7 71 1,-7-71 0,-8 80-1,8-80 2,-16 78-2,16-78 1,-8 62 1,8-62 0,0 0 0,21 52 1,-21-52-1,56 19-3,-56-19 5,49 11-2,-49-11-1,45 32 1,-45-32-1,28 65 0,-28-65 1,10 90 3,-16-36-4,-3 0 0,-11 3-1,0-1-8,-12-8-30,32-48 1,-62 75-3,62-75 0</inkml:trace>
  <inkml:trace contextRef="#ctx0" brushRef="#br0" timeOffset="10134.0133">14911 8191 17,'0'0'28,"15"-22"0,11 6 1,6 4-20,5-12 0,10 9 0,-4-9 0,11 9-1,-3-7-1,10 3-1,6-6-1,14 1 1,15-8-3,24-3 0,64-10-1,-5-5 0,66-11-1,-5 0 0,25-6 0,28-1 1,17-2 1,18 3 0,-26-2-1,43 8 0,-36 2 0,34 4-1,-5 0 0,-10 3 0,-17 1-1,-19-1 0,-30 4 0,-26-1-1,-29 6-3,-35-4-1,-31 16-8,-43-8-25,-30 5 1,-37-2-1,-33 3 0</inkml:trace>
  <inkml:trace contextRef="#ctx0" brushRef="#br0" timeOffset="13344.3343">15002 6587 51,'-12'7'34,"4"3"0,5 11-1,3 4-29,10 18 1,-4 8-1,6 13 1,-2 5-3,3 5 0,0-1 0,-1-6 0,-1-10-1,-1-12-1,-2-14 1,-2-16-1,-6-15 0,5-11-1,-8-13 0,-3-9 1,0-9-1,0-7 0,0-5 1,3 1-1,4 2 1,5 5 0,6 7 1,8 8-2,3 11 2,6 10-1,5 10 0,2 7 0,3 5 0,1 1 0,0-5 0,-2-4 0,0-10 0,-2-8 0,-3-9 1,-4-7-1,-4-7 0,-8-1 0,-6 1 1,-6 5-1,-9 7 0,-7 7 0,-8 11-1,-7 10 1,-7 9-1,-1 15 0,1 13 0,1 11 1,4 8-1,7 6 1,11 2-1,11-1 2,12-6-2,13-12 0,17-11-3,7-22-4,20-10-24,4-20-2,7-13 0,-1-14 0</inkml:trace>
  <inkml:trace contextRef="#ctx0" brushRef="#br0" timeOffset="13825.3824">16094 6406 43,'-17'14'33,"-4"10"0,1 9 0,3 8-30,4 8 0,4 3 1,6 3-1,5-5-2,8-8 0,9-15-1,7-11 1,7-16-1,6-14 1,2-11-1,0-9 0,-3-6 1,-4 0-1,-7 5 0,-6 4 0,-9 8 0,-6 9 0,-6 14-1,0 0 1,-13 14 0,5 5-1,3 5 1,3 4 1,4-1-1,8 1 1,7-7 1,10-8 0,9-10 0,5-9 0,2-12 1,1-6-1,-4-7 0,-6-8-2,-10-2-1,-13 0 0,-14 6-1,-18 3-1,-9 7 1,-9 5 0,-7 8 0,-3 8 0,2 10-1,0-6-14,17 14-15,8-5-3,22-9 3,0 0-3</inkml:trace>
  <inkml:trace contextRef="#ctx0" brushRef="#br0" timeOffset="14351.435">16751 6247 43,'-1'28'33,"1"6"1,-2-2 0,5 4-30,-3-1 2,4 0-1,-3-8-1,4-3-1,-3-8-1,-2-16 1,0 0-4,9-4-1,-7-15 0,-1-4 1,2-4 0,-1-1-1,6-2 0,1 1 1,3 6 0,5 3 1,0 7-1,4 7 2,-1 4-1,1 8 0,-5 5 1,1 6 0,-7 4 0,-1 3 0,-4-1 2,-2 3-2,-2-4 1,-2-3 1,1-19-3,0 10 0,0-10 0,8-26-1,-1 0-2,3-9 1,2-6 0,1-5 0,2 5 2,-1 1-1,3 9 0,2 7 1,1 11 1,1 10-1,0 12 0,0 11 1,0 4-1,0 6 0,2 2-3,-1-8-6,7-2-23,-4-14-2,5-10 1,-1-19-1</inkml:trace>
  <inkml:trace contextRef="#ctx0" brushRef="#br0" timeOffset="14667.4665">17475 5684 49,'-4'-21'34,"4"21"1,-10 5-2,3 13-26,5 20-3,-3 6 1,5 16-1,0 6-2,3 5-1,4-4 1,7-6-2,5-12 1,8-14-1,6-15 1,5-18-1,4-19 1,-1-11 0,-2-10 1,-5-7-1,-8-4 0,-9 0 0,-11 3 0,-12 5 0,-8 7-1,-9 4-1,-3 11-1,-4 0-3,9 13-31,-3-3 1,15 6-3,9 3 2</inkml:trace>
  <inkml:trace contextRef="#ctx0" brushRef="#br0" timeOffset="14841.484">17899 5799 60,'7'45'36,"-4"0"-2,2 6 0,-4-2-33,4 6 1,-1-6-1,3-6-2,3-5-7,-7-22-25,8-14-1,-4-21 0,3-13-1</inkml:trace>
  <inkml:trace contextRef="#ctx0" brushRef="#br0" timeOffset="14959.4958">17950 5543 63,'-7'-23'33,"2"13"-14,5 10-19,-7-16-32,7 16 0,0 0-1</inkml:trace>
  <inkml:trace contextRef="#ctx0" brushRef="#br0" timeOffset="15291.529">18069 5856 64,'-5'54'36,"-2"-6"-1,1-3 0,-6-7-37,10-1 4,1-8-2,1-12 1,0-17-1,0-10-1,1-18 1,1-11-2,4-7 2,1-6-1,2-4 0,1 1 1,4 10-1,1 10 2,2 13 0,5 13 0,-1 9 2,2 12-2,-3 9 2,2 9-2,-4 2 2,-1 5-2,-2-2-1,-3-3-2,4 7-16,-5-18-17,9-6 0,-2-16-2,7-8 0</inkml:trace>
  <inkml:trace contextRef="#ctx0" brushRef="#br0" timeOffset="16191.619">18624 5584 55,'-1'13'34,"2"7"0,-2 2-1,6 9-32,-1-2 3,4 5-1,-4-4 0,2 3 0,-2-7 0,0-2-3,-1-10 0,-3-14 0,0 0-1,0 0-1,-15-8-1,2-9 0,-2 1 1,-9-2-1,-1 6 0,-7 4 1,-2 10 1,-6 11 1,2 9 1,6 11 1,3 7-1,7 8 2,9-2-1,14 0 1,11-9-1,16-9 1,8-15-1,9-11-1,5-16 0,2-12 0,0-11-1,-4-9 0,-5-3 0,-6-7 0,-8 6 0,-6 5 0,-6 7 0,-6 6 1,-2 13-1,-9 19 2,13-2 0,-8 21-1,-2 5 1,4 9-1,-1 1 1,2 7-1,-1-4 0,4-4 0,-2-7 0,-1-5 0,1-8-1,3-11 0,-1-10 1,2-9-2,0-10 1,0-7 0,2-8-1,1-3 0,0 3-1,-3 1 1,-1 9 0,-2 7 0,1 11 0,-3 9 1,-1 15 0,0 9 0,1 5 1,3 4-1,3-3 1,5 1-1,4-7 1,7-8 0,7-18-1,5-11 2,4-13-2,5-9 2,-6-12-2,-3-10 2,-7-9-2,-8-4 1,-7 2 0,-9 2-1,-8 9 0,-7 8 0,0 12 0,0 23-1,4 19 1,-18 37 0,8 17 0,2 15 0,0 16 0,4 8 0,1 2 0,7-6-1,7-12-1,1-19-4,10-8-14,-9-27-16,4-15-1,-10-19 0,0-11 1</inkml:trace>
  <inkml:trace contextRef="#ctx0" brushRef="#br0" timeOffset="16343.6342">19340 5396 67,'0'0'36,"0"0"-2,26-13 0,7-2-33,16 13-8,3-11-16,15 5-10,3-6 0,6 2 0</inkml:trace>
  <inkml:trace contextRef="#ctx0" brushRef="#br0" timeOffset="16582.6581">20122 5225 60,'18'-10'35,"-18"10"0,0 0 0,-28 5-23,-11 3-5,-1 10-3,-5 0-2,3 7 0,4 4 0,11 2-2,12 1 0,13-4 0,12 2 0,7-1 0,1 1-1,-2 1 2,-8 3-2,-12 5 1,-14 6-1,-16 5-2,-11 19-9,-17 5-26,-9 13 2,-14 3-3,-8 14 2</inkml:trace>
  <inkml:trace contextRef="#ctx0" brushRef="#br0" timeOffset="16890.6889">16669 8103 70,'-10'86'36,"-7"10"-2,-2 20 1,-10 8-33,1 1 0,-4-10-1,4-22 1,2-19-5,-1-30-13,9-20-18,1-28 1,8-19-3,-7-22 2</inkml:trace>
  <inkml:trace contextRef="#ctx0" brushRef="#br0" timeOffset="17062.7061">16208 8432 72,'12'-34'36,"14"-3"-1,11-12 0,18-8-30,12-8 0,12 0-2,7-1-4,1 4-2,2 16-8,-13 7-25,-3 19 2,-19 13-2,-11 21 0</inkml:trace>
  <inkml:trace contextRef="#ctx0" brushRef="#br0" timeOffset="17349.7348">16900 8519 72,'-25'51'34,"3"0"0,-1-13-6,6 8-24,5-3-1,9-4-1,8-10-1,12-13 1,9-14-2,10-12 1,5-14-1,5-7 1,-2-10-1,-5-5 1,-9-5 0,-12 1-1,-11 1 1,-16 5-1,-12 6 0,-10 7 0,-7 7-1,-4 5-1,3 15-4,-1-1-22,17 11-5,9-5-2,14-1 1</inkml:trace>
  <inkml:trace contextRef="#ctx0" brushRef="#br0" timeOffset="17559.7558">17568 7815 68,'-8'44'37,"-8"11"0,2 15-1,-9 9-33,12 11 0,-1 2 1,4 0-2,4-6-4,1-13-1,6-6-8,-5-21-23,8-19-1,-6-27-1,0 0 1</inkml:trace>
  <inkml:trace contextRef="#ctx0" brushRef="#br0" timeOffset="17725.7724">17289 8233 77,'-4'-10'35,"13"-1"-1,13-8 1,16-7-35,12 1 0,13-2-2,14 4-12,-1-5-18,4 5-1,-5 1-1,-7 8 0</inkml:trace>
  <inkml:trace contextRef="#ctx0" brushRef="#br0" timeOffset="18226.8224">18089 7980 51,'0'14'30,"-17"4"3,-7 11-2,-13 5-23,3 20-2,-10-1-2,3 9-1,0-4 1,10-1-2,9-11 0,13-10-1,13-16-1,11-16 0,9-12-1,6-11 1,2-11-1,1-6 1,-2-5-1,-5 0 1,-5 3 0,-7 6 1,-5 4 0,-4 7-1,-2 11 0,-3 10 1,-1 14-1,0 8 0,3 6 0,5 5 0,7 1 0,6-1 0,10-10 0,10-14 0,14-16 1,10-16-1,8-17 2,6-18-2,1-14 1,-3-4 0,-7-9-1,-10-3 1,-16-3-1,-9 6 2,-15 9-2,-13 15 1,-15 16 0,-8 23 0,-12 31 1,-5 29-1,-3 28 1,-2 24-1,1 19-1,5 12-2,8 8 0,7-11-5,16-1-29,-2-16 1,7-9-3,-6-12 2</inkml:trace>
  <inkml:trace contextRef="#ctx0" brushRef="#br0" timeOffset="19143.9142">949 15231 79,'-48'27'35,"-1"0"1,4-6-2,4-3-32,41-18 0,-63 20 2,63-20-2,0 0 2,-46-12 0,46 12-2,0 0 2,25-75-1,-25 75 0,87-74-5,57-30 2,41-13-3,47-22 2,41-18-2,42-17-1,68-11-1,0-6 0,-22 14 3,45 0 0,-19-6 2,11 9-1,39 6 0,-37 8 2,-41 9-1,16 17 1,-19 14-2,-58 15-1,3 16-1,-37 19-3,-73 10-28,5 22-1,-37 4-3,-28 7 0</inkml:trace>
  <inkml:trace contextRef="#ctx0" brushRef="#br0" timeOffset="21490.1488">21949 4684 58,'0'0'34,"0"-13"0,8 1-1,9 4-30,4-7 2,9 3-1,2-3 0,6 6-2,-3 0 0,1 6 0,-6 5-1,-7 6 1,-11 8-2,-11 7 1,-16 6 0,-9 3 0,-10 1-1,-4 1 1,-6-2-1,0-2 1,5-8-2,9-5 1,11-3-1,12-2 0,10-2 0,12 0 1,12 4-1,9 1 0,7 4 2,0 4-1,1 1 1,-4 5-1,-6 1 1,-11 6 0,-14-1 0,-13 4 0,-14 2 0,-9-2 0,-10-4 0,-3-4-1,-3-7 0,1-10-2,9-6-3,-3-18-22,21-5-8,4-14-1,15-4-2</inkml:trace>
  <inkml:trace contextRef="#ctx0" brushRef="#br0" timeOffset="21880.1878">22501 4631 67,'10'-2'35,"1"-5"-1,5 5 0,3-5-31,5 5-1,-2-1 1,4 5-2,-6-1 0,-1 8 1,-7 2-2,-6 9 1,-8 6 0,-9 6 0,-5 5-1,-3 4 2,-4 0-1,0 4 0,2-3 1,4-3-1,7-6 1,7-3-1,7-5 0,7-6 0,10-6-1,6-9-1,10-2-2,3-16-3,17 5-10,-10-16-20,10-2 1,-6-9-2,0-2 1</inkml:trace>
  <inkml:trace contextRef="#ctx0" brushRef="#br0" timeOffset="22173.2171">23088 4592 59,'-10'-15'35,"1"11"-1,-6 8 0,5 12-26,-6 2 0,7 12-4,-1 2 0,6 7 0,0-1-2,9 2 1,5-9-1,11-3 1,4-11-2,10-5 1,6-12-1,6-8 0,0-11-1,-1-7 1,-2-10-1,-10-4 0,-9-4 1,-8-2-1,-16 1 0,-16 3-2,-13 9-1,-12 1-6,-3 20-28,-11 4 0,1 13-1,-8 3-1</inkml:trace>
  <inkml:trace contextRef="#ctx0" brushRef="#br0" timeOffset="22887.2885">21755 6383 54,'-10'5'35,"10"-5"-2,-7 12 0,7-12-27,27 1 0,7-11 2,22-4-3,14-13-1,23-4 0,21-14-1,21-5-1,19-7 1,10-2-1,7 3 0,-2 2-1,-2 5 1,-11 6-2,-13 9 2,-14 5-2,-17 6 0,-16 4 1,-19 4-1,-14 3 1,-15 0-1,-11 4 0,-10 1 0,-12 3 0,-5-1 0,-10 5-1,9-3-4,-9 3-29,0 0-5,0 0 0,0 0-3</inkml:trace>
  <inkml:trace contextRef="#ctx0" brushRef="#br0" timeOffset="43875.3871">21872 6835 44,'2'50'32,"-2"13"1,-6 5 0,2 15-25,-8-3 2,6 15-4,-6-6 0,5 1-2,1-11-1,5-7-1,3-11-2,4-18-3,9-9-18,0-27-12,9-17-1,1-21-2,4-18 0</inkml:trace>
  <inkml:trace contextRef="#ctx0" brushRef="#br0" timeOffset="44304.43">22445 6708 55,'-5'-17'34,"-13"2"-2,-10 5-1,-12 7-25,0 5-5,-6 4 0,2 7 0,1 5-1,9 9 0,12 5 0,15 5 1,16 5-2,11 5 2,8 2-1,7 8 2,2 0 0,-1 6 0,-12-1 1,-7 4-1,-16-6-1,-5-3 1,-15-8-1,-5-11 0,-6-18-1,-3-15-1,6-20 1,4-18 0,10-15-1,5-13 0,13-7 0,7-6 0,10 2 0,9 1 1,2 10 0,1 5-1,-1 15-3,-8 1-11,0 14-16,-6 4-1,0 10-1,-4 2-1</inkml:trace>
  <inkml:trace contextRef="#ctx0" brushRef="#br0" timeOffset="44731.4727">22810 6602 46,'1'-13'32,"-10"4"1,-16-2 0,-3 10-24,-12-6 0,6 10-4,-7 0-1,8 8-1,5 5-1,13 6 0,15 4-2,13 8 0,11 7 0,5 6 0,5 6 0,1 4 0,-2 1 1,-9 4 0,-14 0 0,-13-3 0,-14-8 1,-9-6-1,-6-14 1,-6-10-1,-2-18 0,6-15-1,9-13 0,10-14 0,13-13-1,11-10 1,12-9-1,12-2 0,10 1 1,2 4 0,1 5 0,-4 7 0,-7 8-1,-8 11 0,-10 9-1,-15 3-3,-2 25-18,-12-20-10,1 16-1,-1-2-2,12 6 0</inkml:trace>
  <inkml:trace contextRef="#ctx0" brushRef="#br0" timeOffset="45431.5427">22946 6466 18,'17'-18'28,"1"6"2,4-4 1,7 1-20,-3-8-3,15 9 3,-2-4-5,8 8 1,-9 0-3,3 6-1,-7 3-1,-3 7-1,-7 4-1,-6 6 1,-16 9 0,-5 3 0,-10 3 0,-10 5 0,-6-1 1,-5-1-1,1-2 1,-2-6-1,5-7-1,2-6 1,10-5-1,8-5 0,10-3 1,0 0-2,18-8 1,6 3 0,1 3-1,6 1 1,3 3-1,2 4-1,-4 5 2,0 5-1,-3 5 1,-10 7 0,-2 6 1,-5 8 1,-11 3-1,-10 6 1,-12-1 1,-10 5 0,-11-6 0,-6 1 0,-11-11-1,0-6-1,-1-10-1,4-13-9,13-1-26,3-10-1,10-5-2,6-8-2</inkml:trace>
  <inkml:trace contextRef="#ctx0" brushRef="#br0" timeOffset="59779.9774">18747 10444 52,'-3'17'31,"4"16"1,-2 12-1,1 18-28,3 13 1,1 16 0,-4 9-1,1 8 0,-4-8-1,2-9-2,2-9-4,-2-21-19,7-13-8,0-28-2,8-21 1</inkml:trace>
  <inkml:trace contextRef="#ctx0" brushRef="#br0" timeOffset="60066.006">18987 10547 58,'25'-38'33,"2"-4"-2,6 5 0,5 0-29,3 7 0,3 2 1,2 7-1,0 10 0,-1 15-1,-5 15 1,-5 23-1,-10 17 1,-6 13-1,-11 15 0,-4 10 0,-8 1-1,-3 0 1,-5-11-1,1-15-2,8-11-10,3-29-20,11-20 0,3-28-2,11-20 1</inkml:trace>
  <inkml:trace contextRef="#ctx0" brushRef="#br0" timeOffset="60226.022">19788 9948 62,'-12'4'33,"12"-4"-3,-5 15-21,5-15-40,16-5 0,-1-4-1</inkml:trace>
  <inkml:trace contextRef="#ctx0" brushRef="#br0" timeOffset="60464.0458">20188 9886 46,'-10'56'33,"-2"17"0,-9 18-2,0 22-24,-9 8 0,3 15-2,-5-3-1,-1 0 0,3-12-3,4-12 0,6-19-2,4-26-7,14-17-23,3-22-1,9-16-2,8-20 0</inkml:trace>
  <inkml:trace contextRef="#ctx0" brushRef="#br0" timeOffset="60623.0615">20310 10886 77,'0'23'37,"1"6"-2,-2 2-20,-7-6-48,9 2-1,-2-7-2,0-3-1</inkml:trace>
  <inkml:trace contextRef="#ctx0" brushRef="#br0" timeOffset="109921.9911">18145 11514 63,'-24'1'34,"4"13"-1,-10 8-1,-8 15-29,-10 11 0,-6 16 1,-9 6-2,1 3-2,5-2-2,4-8-3,12-5-6,8-23-17,25-18-4,17-27-1,24-18 0</inkml:trace>
  <inkml:trace contextRef="#ctx0" brushRef="#br0" timeOffset="110087.0076">18230 11608 39,'20'1'30,"-18"11"2,-11 20-1,-20 6-17,-2 25-4,-15 4-4,-2 9-6,2 5-17,-1-7-13,4-5-2,2-8 0,4-6-3</inkml:trace>
  <inkml:trace contextRef="#ctx0" brushRef="#br0" timeOffset="110665.0654">15978 13088 40,'-22'23'34,"1"22"1,-5 15-3,1 22-12,-4 7-19,2 8 0,2-4 0,3-5-1,7-16 1,7-21-1,5-28 0,3-23 0,11-32 0,0-21-1,0-17 1,5-11 0,1-4 0,5 5 0,0 8 1,2 15-1,3 16 1,-1 24 0,0 21 0,-4 20-1,-5 18 2,-4 18-1,-5 14 0,-3 6 1,-1-3-2,1-7 1,0-11 0,2-16 0,2-26-1,3-23 0,1-29 1,3-20-2,0-11 1,3-6 0,0 2 0,0 4 0,0 14 0,1 14 0,0 24 0,0 19 0,-1 20 0,-3 16 0,0 7 0,5 7-1,6 4-3,3-14-8,17-7-19,0-24-2,15-15 0,0-24 0</inkml:trace>
  <inkml:trace contextRef="#ctx0" brushRef="#br0" timeOffset="111423.1412">16950 13130 49,'-8'-22'32,"-16"3"1,-4 17-10,-12-4-5,6 18-9,-7-2-3,5 12-2,2 6-2,8 4-1,10 4 0,10 2-1,12-7 0,14-9 1,10-9-1,9-13 0,5-13 1,1-9-1,0-9 0,-6-5 0,-7-4 0,-11 3 1,-9 5-1,-8 5 0,-8 9 0,-5 6 0,-1 7-1,-2 8 2,2 11-1,5 4-2,3 6 3,7 3-2,6 2 1,8-3 0,12-5 1,11-7-1,7-10 0,6-7 1,3-9-1,2-5 0,-3-5 0,-7-2 1,-10 1-2,-11 4 2,-9 8-1,-9 9-1,-7 14 0,-7 17 1,-3 21 0,-2 18-1,1 17 1,1 13 0,3 7 0,2 6 0,1-4 0,4-9 1,1-15-1,2-18 0,-1-17 1,-1-18-1,-5-30 1,0 0-1,10-43-1,-8-13 2,-2-23-2,1-16 1,0-17-1,2-9 1,3-4-1,4 3 1,7 10 0,8 8 1,11 17-1,8 16 0,7 18 0,4 19 1,0 19-1,-3 15 1,-7 16-1,-12 16 1,-14 14 0,-18 11-1,-19 4 1,-13 5 0,-12-6 0,-7-4-1,-3-9 1,-2-14-3,6-11-4,3-24-28,17-8 0,9-18-3,13-9-1</inkml:trace>
  <inkml:trace contextRef="#ctx0" brushRef="#br0" timeOffset="112310.2299">18376 12762 51,'18'51'34,"-4"11"0,0 13-1,-9-1-27,9 5 0,-4-12 2,10-10-3,1-25 0,10-18-3,3-30-1,7-18 2,2-20-2,-1-9 0,-1-11-1,-6 0 0,-6 5-1,-6 9 1,-8 14-1,-6 12 0,-3 16 0,-6 18 0,12 7 0,-4 15 1,2 12-1,0 8 2,0 8-1,2 7 1,-1 1-1,-3-2 0,-2-6 1,0-7-1,-3-10 1,2-11-1,-5-22 0,11-8-1,-1-22 1,1-12 0,2-12 0,3-12 0,3-4-1,2 1 1,2 8-1,0 12 1,-1 16 0,1 19 0,-1 22 0,-1 20 1,-3 14-1,-3 10 0,1 8 1,0 1-2,3-5 1,3-14-2,6-15-1,3-21-3,15-9-8,-7-28-7,13-4 0,-15-27 3,10 7 3,-16-12 6,2 12 4,-11 5 5,-11 5 9,2 22 9,-12 3 0,8 31-2,-9 4-3,10 23-4,-6 3-3,7 14-1,-1 1 0,6 6-2,1-2 0,3-4-2,2-14-2,0-13-4,7-7-18,-6-27-10,3-11-1,-6-25 1,3-17-2</inkml:trace>
  <inkml:trace contextRef="#ctx0" brushRef="#br0" timeOffset="112430.2419">19858 12108 43,'-14'-23'25,"1"2"-23,7 3-1,7-3-17,9-4-15</inkml:trace>
  <inkml:trace contextRef="#ctx0" brushRef="#br0" timeOffset="112664.2653">20247 12039 38,'22'70'34,"-2"5"-1,6 17-1,-13 4-19,10 17 0,-14-10-6,0-4-2,-9-15-3,-3-9-1,-4-13-3,-5-20-6,7-12-23,-11-21-2,3-10 0,-10-19-1</inkml:trace>
  <inkml:trace contextRef="#ctx0" brushRef="#br0" timeOffset="112821.281">20011 12564 70,'14'-10'34,"9"-6"-2,19 7-3,12-10-28,9-1-3,16 2-6,-3-9-15,8 9-8,-5-1-3,4 5 3</inkml:trace>
  <inkml:trace contextRef="#ctx0" brushRef="#br0" timeOffset="113069.3058">20922 12336 50,'26'-7'35,"-17"-2"-3,-9 9 1,-18-1-18,-3 13-5,-13-1-5,-3 8-3,-5 1-1,0 3-1,6 3 0,10 1 0,15 0 0,13-2 0,14 3-1,11-1 1,5 3-1,2 6 1,-7 5 0,-9 3 1,-17 3 0,-11 1 0,-15 2-2,-13-9-16,-1 2-17,-6-15-2,6-13-1,6-18-1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CFE41-2AF3-41D3-BC40-21EF6FE605B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B45B3-450A-42B9-AE8E-F80CF3FBD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5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53EE67-6A61-4F1D-A0D6-B7B4056587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0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9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0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9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2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9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2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6563-3828-4B93-B26E-BA6928A90CB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F7AD-A523-467F-96B5-1C1A886A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ustomXml" Target="../ink/ink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7848600" cy="2686050"/>
          </a:xfrm>
        </p:spPr>
        <p:txBody>
          <a:bodyPr>
            <a:normAutofit/>
          </a:bodyPr>
          <a:lstStyle/>
          <a:p>
            <a:r>
              <a:rPr lang="en-US" dirty="0" smtClean="0"/>
              <a:t>USING CROSSING OVER FREQUENCIES TO DETERMINE MAP DISTANCES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408040" y="355320"/>
              <a:ext cx="5698800" cy="6376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7960" y="344880"/>
                <a:ext cx="5720760" cy="63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66040" y="172440"/>
              <a:ext cx="8640360" cy="6478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4520" y="163440"/>
                <a:ext cx="8655120" cy="649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4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304800" y="152400"/>
            <a:ext cx="83089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A Wild type fruit fly (heterozygous for gray body </a:t>
            </a:r>
            <a:br>
              <a:rPr lang="en-US" sz="3200"/>
            </a:br>
            <a:r>
              <a:rPr lang="en-US" sz="3200"/>
              <a:t>and normal wings) is mated with a black fly with </a:t>
            </a:r>
            <a:br>
              <a:rPr lang="en-US" sz="3200"/>
            </a:br>
            <a:r>
              <a:rPr lang="en-US" sz="3200"/>
              <a:t>vestigial wings.</a:t>
            </a:r>
          </a:p>
          <a:p>
            <a:pPr eaLnBrk="1" hangingPunct="1"/>
            <a:r>
              <a:rPr lang="en-US" sz="3200"/>
              <a:t>OFFSPRING: </a:t>
            </a:r>
            <a:br>
              <a:rPr lang="en-US" sz="3200"/>
            </a:br>
            <a:r>
              <a:rPr lang="en-US" sz="3200"/>
              <a:t>778- wild type</a:t>
            </a:r>
            <a:br>
              <a:rPr lang="en-US" sz="3200"/>
            </a:br>
            <a:r>
              <a:rPr lang="en-US" sz="3200"/>
              <a:t>785- black-vestigial</a:t>
            </a:r>
            <a:br>
              <a:rPr lang="en-US" sz="3200"/>
            </a:br>
            <a:r>
              <a:rPr lang="en-US" sz="3200"/>
              <a:t>158- black- normal wings</a:t>
            </a:r>
            <a:br>
              <a:rPr lang="en-US" sz="3200"/>
            </a:br>
            <a:r>
              <a:rPr lang="en-US" sz="3200"/>
              <a:t>162- gray body-vestigial wings</a:t>
            </a:r>
          </a:p>
          <a:p>
            <a:pPr eaLnBrk="1" hangingPunct="1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0196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304800" y="152400"/>
            <a:ext cx="83089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A Wild type fruit fly (heterozygous for gray body </a:t>
            </a:r>
            <a:br>
              <a:rPr lang="en-US" sz="3200"/>
            </a:br>
            <a:r>
              <a:rPr lang="en-US" sz="3200"/>
              <a:t>and normal wings) is mated with a black fly with </a:t>
            </a:r>
            <a:br>
              <a:rPr lang="en-US" sz="3200"/>
            </a:br>
            <a:r>
              <a:rPr lang="en-US" sz="3200"/>
              <a:t>vestigial wings.</a:t>
            </a:r>
          </a:p>
          <a:p>
            <a:pPr eaLnBrk="1" hangingPunct="1"/>
            <a:r>
              <a:rPr lang="en-US" sz="3200"/>
              <a:t>OFFSPRING: </a:t>
            </a:r>
            <a:br>
              <a:rPr lang="en-US" sz="3200"/>
            </a:br>
            <a:r>
              <a:rPr lang="en-US" sz="3200"/>
              <a:t>778- wild type</a:t>
            </a:r>
            <a:br>
              <a:rPr lang="en-US" sz="3200"/>
            </a:br>
            <a:r>
              <a:rPr lang="en-US" sz="3200"/>
              <a:t>785- black-vestigial</a:t>
            </a:r>
            <a:br>
              <a:rPr lang="en-US" sz="3200"/>
            </a:br>
            <a:r>
              <a:rPr lang="en-US" sz="3200"/>
              <a:t>158- black- normal wings</a:t>
            </a:r>
            <a:br>
              <a:rPr lang="en-US" sz="3200"/>
            </a:br>
            <a:r>
              <a:rPr lang="en-US" sz="3200"/>
              <a:t>162- gray body-vestigial wings</a:t>
            </a:r>
          </a:p>
          <a:p>
            <a:pPr eaLnBrk="1" hangingPunct="1"/>
            <a:endParaRPr lang="en-US" sz="32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36520" y="1615320"/>
              <a:ext cx="8408880" cy="3908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480" y="1606320"/>
                <a:ext cx="8436600" cy="393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01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</Words>
  <Application>Microsoft Office PowerPoint</Application>
  <PresentationFormat>On-screen Show (4:3)</PresentationFormat>
  <Paragraphs>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USING CROSSING OVER FREQUENCIES TO DETERMINE MAP DISTANCES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CROSSING OVER FREQUENCIES TO DETERMINE MAP DISTANCES</dc:title>
  <dc:creator>Kelly Riedell</dc:creator>
  <cp:lastModifiedBy>Kelly Riedell</cp:lastModifiedBy>
  <cp:revision>1</cp:revision>
  <dcterms:created xsi:type="dcterms:W3CDTF">2013-11-15T16:49:01Z</dcterms:created>
  <dcterms:modified xsi:type="dcterms:W3CDTF">2013-11-15T17:04:51Z</dcterms:modified>
</cp:coreProperties>
</file>