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</a:t>
            </a:r>
            <a:r>
              <a:rPr lang="en-US" sz="6000" smtClean="0"/>
              <a:t>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77226" y="2429748"/>
            <a:ext cx="6564110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eukaryote   </a:t>
            </a:r>
            <a:endParaRPr lang="en-US" sz="4400" dirty="0" smtClean="0"/>
          </a:p>
          <a:p>
            <a:r>
              <a:rPr lang="en-US" sz="4400" dirty="0" err="1" smtClean="0"/>
              <a:t>vs</a:t>
            </a:r>
            <a:r>
              <a:rPr lang="en-US" sz="4400" dirty="0" smtClean="0"/>
              <a:t>   </a:t>
            </a:r>
          </a:p>
          <a:p>
            <a:r>
              <a:rPr lang="en-US" sz="4400" dirty="0" smtClean="0"/>
              <a:t>prokaryote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2</cp:revision>
  <dcterms:created xsi:type="dcterms:W3CDTF">2012-03-09T17:03:56Z</dcterms:created>
  <dcterms:modified xsi:type="dcterms:W3CDTF">2012-03-09T17:18:55Z</dcterms:modified>
</cp:coreProperties>
</file>