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genotype</a:t>
            </a:r>
            <a:endParaRPr lang="en-US" sz="4400" baseline="-25000" dirty="0" smtClean="0"/>
          </a:p>
          <a:p>
            <a:r>
              <a:rPr lang="en-US" sz="4400" dirty="0" smtClean="0"/>
              <a:t>VS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phenotype</a:t>
            </a:r>
            <a:endParaRPr lang="en-US" sz="4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36</cp:revision>
  <dcterms:created xsi:type="dcterms:W3CDTF">2012-03-09T17:03:56Z</dcterms:created>
  <dcterms:modified xsi:type="dcterms:W3CDTF">2012-03-09T17:50:43Z</dcterms:modified>
</cp:coreProperties>
</file>