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97763-1508-4DCF-B317-60E2689587ED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B954E-0EC6-4952-B2A7-52E70D9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9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WHAT’s THE 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smtClean="0"/>
              <a:t>Calvin cycle</a:t>
            </a:r>
            <a:endParaRPr lang="en-US" sz="4400" dirty="0" smtClean="0"/>
          </a:p>
          <a:p>
            <a:r>
              <a:rPr lang="en-US" sz="4400" dirty="0" smtClean="0"/>
              <a:t>VS</a:t>
            </a:r>
          </a:p>
          <a:p>
            <a:r>
              <a:rPr lang="en-US" sz="4400" dirty="0" smtClean="0"/>
              <a:t>Krebs cycle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2779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</TotalTime>
  <Words>10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32</cp:revision>
  <dcterms:created xsi:type="dcterms:W3CDTF">2012-03-09T17:03:56Z</dcterms:created>
  <dcterms:modified xsi:type="dcterms:W3CDTF">2012-03-09T17:45:28Z</dcterms:modified>
</cp:coreProperties>
</file>