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97763-1508-4DCF-B317-60E2689587ED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B954E-0EC6-4952-B2A7-52E70D9F3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493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B954E-0EC6-4952-B2A7-52E70D9F34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86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F521E-5E11-4852-A958-41D08029D31A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D0F521E-5E11-4852-A958-41D08029D31A}" type="datetimeFigureOut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C9D4528-1305-4178-91B1-78D4FD4F16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WHAT’s THE DIFFERENCE?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2337922" y="2052024"/>
            <a:ext cx="7171902" cy="3072045"/>
          </a:xfrm>
        </p:spPr>
        <p:txBody>
          <a:bodyPr>
            <a:noAutofit/>
          </a:bodyPr>
          <a:lstStyle/>
          <a:p>
            <a:r>
              <a:rPr lang="en-US" sz="4400" dirty="0" err="1" smtClean="0"/>
              <a:t>monosomy</a:t>
            </a:r>
            <a:endParaRPr lang="en-US" sz="4400" baseline="-25000" dirty="0" smtClean="0"/>
          </a:p>
          <a:p>
            <a:r>
              <a:rPr lang="en-US" sz="4400" dirty="0" smtClean="0"/>
              <a:t>VS</a:t>
            </a:r>
            <a:r>
              <a:rPr lang="en-US" sz="4400" smtClean="0"/>
              <a:t/>
            </a:r>
            <a:br>
              <a:rPr lang="en-US" sz="4400" smtClean="0"/>
            </a:br>
            <a:r>
              <a:rPr lang="en-US" sz="4400" smtClean="0"/>
              <a:t>haploid</a:t>
            </a:r>
            <a:endParaRPr lang="en-US" sz="4400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22779230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31</TotalTime>
  <Words>7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Angles</vt:lpstr>
      <vt:lpstr>WHAT’s THE DIFFERENCE?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THE DIFFERENCE?</dc:title>
  <dc:creator>Kelly Riedell</dc:creator>
  <cp:lastModifiedBy>Kelly Riedell</cp:lastModifiedBy>
  <cp:revision>35</cp:revision>
  <dcterms:created xsi:type="dcterms:W3CDTF">2012-03-09T17:03:56Z</dcterms:created>
  <dcterms:modified xsi:type="dcterms:W3CDTF">2012-05-03T15:16:10Z</dcterms:modified>
</cp:coreProperties>
</file>