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63072" y="917706"/>
            <a:ext cx="5648623" cy="1555000"/>
          </a:xfrm>
        </p:spPr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168112" y="1870446"/>
            <a:ext cx="6564110" cy="3709532"/>
          </a:xfrm>
        </p:spPr>
        <p:txBody>
          <a:bodyPr>
            <a:noAutofit/>
          </a:bodyPr>
          <a:lstStyle/>
          <a:p>
            <a:r>
              <a:rPr lang="en-US" sz="4400" dirty="0" smtClean="0"/>
              <a:t>Protein structure   </a:t>
            </a:r>
            <a:endParaRPr lang="en-US" sz="4400" dirty="0" smtClean="0"/>
          </a:p>
          <a:p>
            <a:r>
              <a:rPr lang="en-US" sz="4400" dirty="0" smtClean="0"/>
              <a:t>tertiary</a:t>
            </a:r>
          </a:p>
          <a:p>
            <a:r>
              <a:rPr lang="en-US" sz="4400" dirty="0" err="1" smtClean="0"/>
              <a:t>vs</a:t>
            </a:r>
            <a:r>
              <a:rPr lang="en-US" sz="4400" dirty="0" smtClean="0"/>
              <a:t>   </a:t>
            </a:r>
            <a:endParaRPr lang="en-US" sz="4400" dirty="0" smtClean="0"/>
          </a:p>
          <a:p>
            <a:r>
              <a:rPr lang="en-US" sz="4400" dirty="0" smtClean="0"/>
              <a:t>quaternary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</TotalTime>
  <Words>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5</cp:revision>
  <dcterms:created xsi:type="dcterms:W3CDTF">2012-03-09T17:03:56Z</dcterms:created>
  <dcterms:modified xsi:type="dcterms:W3CDTF">2012-03-09T17:22:00Z</dcterms:modified>
</cp:coreProperties>
</file>