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897763-1508-4DCF-B317-60E2689587ED}" type="datetimeFigureOut">
              <a:rPr lang="en-US" smtClean="0"/>
              <a:t>3/9/2012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6B954E-0EC6-4952-B2A7-52E70D9F34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4938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B954E-0EC6-4952-B2A7-52E70D9F347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1861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F521E-5E11-4852-A958-41D08029D31A}" type="datetimeFigureOut">
              <a:rPr lang="en-US" smtClean="0"/>
              <a:t>3/9/2012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D4528-1305-4178-91B1-78D4FD4F16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F521E-5E11-4852-A958-41D08029D31A}" type="datetimeFigureOut">
              <a:rPr lang="en-US" smtClean="0"/>
              <a:t>3/9/2012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D4528-1305-4178-91B1-78D4FD4F16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F521E-5E11-4852-A958-41D08029D31A}" type="datetimeFigureOut">
              <a:rPr lang="en-US" smtClean="0"/>
              <a:t>3/9/2012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D4528-1305-4178-91B1-78D4FD4F16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F521E-5E11-4852-A958-41D08029D31A}" type="datetimeFigureOut">
              <a:rPr lang="en-US" smtClean="0"/>
              <a:t>3/9/2012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D4528-1305-4178-91B1-78D4FD4F16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F521E-5E11-4852-A958-41D08029D31A}" type="datetimeFigureOut">
              <a:rPr lang="en-US" smtClean="0"/>
              <a:t>3/9/2012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D4528-1305-4178-91B1-78D4FD4F16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F521E-5E11-4852-A958-41D08029D31A}" type="datetimeFigureOut">
              <a:rPr lang="en-US" smtClean="0"/>
              <a:t>3/9/2012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D4528-1305-4178-91B1-78D4FD4F16C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F521E-5E11-4852-A958-41D08029D31A}" type="datetimeFigureOut">
              <a:rPr lang="en-US" smtClean="0"/>
              <a:t>3/9/2012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D4528-1305-4178-91B1-78D4FD4F16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F521E-5E11-4852-A958-41D08029D31A}" type="datetimeFigureOut">
              <a:rPr lang="en-US" smtClean="0"/>
              <a:t>3/9/2012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D4528-1305-4178-91B1-78D4FD4F16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F521E-5E11-4852-A958-41D08029D31A}" type="datetimeFigureOut">
              <a:rPr lang="en-US" smtClean="0"/>
              <a:t>3/9/2012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D4528-1305-4178-91B1-78D4FD4F16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F521E-5E11-4852-A958-41D08029D31A}" type="datetimeFigureOut">
              <a:rPr lang="en-US" smtClean="0"/>
              <a:t>3/9/2012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C9D4528-1305-4178-91B1-78D4FD4F16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F521E-5E11-4852-A958-41D08029D31A}" type="datetimeFigureOut">
              <a:rPr lang="en-US" smtClean="0"/>
              <a:t>3/9/2012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D4528-1305-4178-91B1-78D4FD4F16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D0F521E-5E11-4852-A958-41D08029D31A}" type="datetimeFigureOut">
              <a:rPr lang="en-US" smtClean="0"/>
              <a:t>3/9/2012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EC9D4528-1305-4178-91B1-78D4FD4F16C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 smtClean="0"/>
              <a:t>WHAT’s THE DIFFERENCE?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2337922" y="2052024"/>
            <a:ext cx="7171902" cy="3072045"/>
          </a:xfrm>
        </p:spPr>
        <p:txBody>
          <a:bodyPr>
            <a:noAutofit/>
          </a:bodyPr>
          <a:lstStyle/>
          <a:p>
            <a:r>
              <a:rPr lang="en-US" sz="4400" dirty="0" smtClean="0"/>
              <a:t>starch</a:t>
            </a:r>
          </a:p>
          <a:p>
            <a:r>
              <a:rPr lang="en-US" sz="4400" dirty="0" smtClean="0"/>
              <a:t>VS</a:t>
            </a:r>
          </a:p>
          <a:p>
            <a:r>
              <a:rPr lang="en-US" sz="4400" smtClean="0"/>
              <a:t>glycogen</a:t>
            </a:r>
            <a:endParaRPr lang="en-US" sz="4400" dirty="0" smtClean="0"/>
          </a:p>
        </p:txBody>
      </p:sp>
    </p:spTree>
    <p:extLst>
      <p:ext uri="{BB962C8B-B14F-4D97-AF65-F5344CB8AC3E}">
        <p14:creationId xmlns:p14="http://schemas.microsoft.com/office/powerpoint/2010/main" val="17778207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49</TotalTime>
  <Words>8</Words>
  <Application>Microsoft Office PowerPoint</Application>
  <PresentationFormat>On-screen Show (4:3)</PresentationFormat>
  <Paragraphs>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Angles</vt:lpstr>
      <vt:lpstr>WHAT’s THE DIFFERENCE?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WHAT’s THE DIFFERENCE?</dc:title>
  <dc:creator>Kelly Riedell</dc:creator>
  <cp:lastModifiedBy>Kelly Riedell</cp:lastModifiedBy>
  <cp:revision>49</cp:revision>
  <dcterms:created xsi:type="dcterms:W3CDTF">2012-03-09T17:03:56Z</dcterms:created>
  <dcterms:modified xsi:type="dcterms:W3CDTF">2012-03-09T18:05:25Z</dcterms:modified>
</cp:coreProperties>
</file>