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97763-1508-4DCF-B317-60E2689587ED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B954E-0EC6-4952-B2A7-52E70D9F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93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WHAT’s THE DIFFERENCE?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thigmotropism</a:t>
            </a:r>
            <a:endParaRPr lang="en-US" sz="4400" dirty="0" smtClean="0"/>
          </a:p>
          <a:p>
            <a:r>
              <a:rPr lang="en-US" sz="4400" dirty="0" smtClean="0"/>
              <a:t>VS</a:t>
            </a:r>
          </a:p>
          <a:p>
            <a:r>
              <a:rPr lang="en-US" sz="4400" smtClean="0"/>
              <a:t>phototropism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7778207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42</TotalTime>
  <Words>8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WHAT’s THE DIFFERENCE?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DIFFERENCE?</dc:title>
  <dc:creator>Kelly Riedell</dc:creator>
  <cp:lastModifiedBy>Kelly Riedell</cp:lastModifiedBy>
  <cp:revision>42</cp:revision>
  <dcterms:created xsi:type="dcterms:W3CDTF">2012-03-09T17:03:56Z</dcterms:created>
  <dcterms:modified xsi:type="dcterms:W3CDTF">2012-03-09T17:58:19Z</dcterms:modified>
</cp:coreProperties>
</file>