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Override PartName="/ppt/slideLayouts/slideLayout16.xml" ContentType="application/vnd.openxmlformats-officedocument.presentationml.slideLayout+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Default Extension="bin" ContentType="application/vnd.openxmlformats-officedocument.presentationml.printerSettings"/>
  <Override PartName="/ppt/slideLayouts/slideLayout17.xml" ContentType="application/vnd.openxmlformats-officedocument.presentationml.slideLayout+xml"/>
  <Override PartName="/ppt/slides/slide10.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8.xml" ContentType="application/vnd.openxmlformats-officedocument.presentationml.slide+xml"/>
  <Override PartName="/ppt/presentation.xml" ContentType="application/vnd.openxmlformats-officedocument.presentationml.presentation.main+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Layouts/slideLayout13.xml" ContentType="application/vnd.openxmlformats-officedocument.presentationml.slideLayout+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765" r:id="rId1"/>
  </p:sldMasterIdLst>
  <p:sldIdLst>
    <p:sldId id="256" r:id="rId2"/>
    <p:sldId id="257" r:id="rId3"/>
    <p:sldId id="258" r:id="rId4"/>
    <p:sldId id="259" r:id="rId5"/>
    <p:sldId id="260" r:id="rId6"/>
    <p:sldId id="262" r:id="rId7"/>
    <p:sldId id="263" r:id="rId8"/>
    <p:sldId id="261" r:id="rId9"/>
    <p:sldId id="264" r:id="rId10"/>
    <p:sldId id="265" r:id="rId11"/>
    <p:sldId id="266"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snapToGrid="0" snapToObjects="1">
      <p:cViewPr varScale="1">
        <p:scale>
          <a:sx n="98" d="100"/>
          <a:sy n="98" d="100"/>
        </p:scale>
        <p:origin x="-624"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8" name="Group 25"/>
          <p:cNvGrpSpPr>
            <a:grpSpLocks noChangeAspect="1"/>
          </p:cNvGrpSpPr>
          <p:nvPr/>
        </p:nvGrpSpPr>
        <p:grpSpPr>
          <a:xfrm>
            <a:off x="2071048" y="2502945"/>
            <a:ext cx="1466879" cy="1676400"/>
            <a:chOff x="1230573" y="1890215"/>
            <a:chExt cx="1444388" cy="1650696"/>
          </a:xfrm>
        </p:grpSpPr>
        <p:sp>
          <p:nvSpPr>
            <p:cNvPr id="9" name="Oval 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Oval 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Oval 1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E3C4FDB3-1C02-6944-AAA7-A4286FD55EFF}" type="datetimeFigureOut">
              <a:rPr lang="en-US" smtClean="0"/>
              <a:pPr/>
              <a:t>3/11/12</a:t>
            </a:fld>
            <a:endParaRPr lang="en-US"/>
          </a:p>
        </p:txBody>
      </p:sp>
      <p:sp>
        <p:nvSpPr>
          <p:cNvPr id="5" name="Footer Placeholder 4"/>
          <p:cNvSpPr>
            <a:spLocks noGrp="1"/>
          </p:cNvSpPr>
          <p:nvPr>
            <p:ph type="ftr" sz="quarter" idx="11"/>
          </p:nvPr>
        </p:nvSpPr>
        <p:spPr>
          <a:xfrm>
            <a:off x="457200" y="6356350"/>
            <a:ext cx="2895600" cy="365125"/>
          </a:xfrm>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7A7B7113-6639-654C-BC46-E358F6C5137B}" type="slidenum">
              <a:rPr lang="en-US" smtClean="0"/>
              <a:pPr/>
              <a:t>‹#›</a:t>
            </a:fld>
            <a:endParaRPr lang="en-US"/>
          </a:p>
        </p:txBody>
      </p:sp>
      <p:sp>
        <p:nvSpPr>
          <p:cNvPr id="13" name="Round Same Side Corner Rectangle 12"/>
          <p:cNvSpPr/>
          <p:nvPr/>
        </p:nvSpPr>
        <p:spPr>
          <a:xfrm rot="5400000" flipH="1">
            <a:off x="4572000" y="1603786"/>
            <a:ext cx="3474720" cy="3474720"/>
          </a:xfrm>
          <a:prstGeom prst="round2SameRect">
            <a:avLst>
              <a:gd name="adj1" fmla="val 3122"/>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a:off x="4651248" y="1680881"/>
            <a:ext cx="3273552" cy="1640541"/>
          </a:xfrm>
        </p:spPr>
        <p:txBody>
          <a:bodyPr vert="horz" lIns="91440" tIns="0" rIns="91440" bIns="0" rtlCol="0" anchor="b" anchorCtr="0">
            <a:noAutofit/>
          </a:bodyPr>
          <a:lstStyle>
            <a:lvl1pPr algn="ct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651248" y="3384176"/>
            <a:ext cx="3273552" cy="530352"/>
          </a:xfrm>
        </p:spPr>
        <p:txBody>
          <a:bodyPr vert="horz" lIns="91440" tIns="0" rIns="91440" bIns="0" rtlCol="0">
            <a:normAutofit/>
          </a:bodyPr>
          <a:lstStyle>
            <a:lvl1pPr marL="0" indent="0" algn="ct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3426758" y="5069541"/>
            <a:ext cx="4924425" cy="662519"/>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4FDB3-1C02-6944-AAA7-A4286FD55EFF}" type="datetimeFigureOut">
              <a:rPr lang="en-US" smtClean="0"/>
              <a:pPr/>
              <a:t>3/11/12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B7113-6639-654C-BC46-E358F6C5137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a:lstStyle>
            <a:lvl1pPr>
              <a:buNone/>
              <a:defRPr/>
            </a:lvl1pPr>
          </a:lstStyle>
          <a:p>
            <a:r>
              <a:rPr lang="en-US" smtClean="0"/>
              <a:t>Click icon to add picture</a:t>
            </a:r>
            <a:endParaRPr/>
          </a:p>
        </p:txBody>
      </p:sp>
      <p:sp>
        <p:nvSpPr>
          <p:cNvPr id="2" name="Title 1"/>
          <p:cNvSpPr>
            <a:spLocks noGrp="1"/>
          </p:cNvSpPr>
          <p:nvPr>
            <p:ph type="title"/>
          </p:nvPr>
        </p:nvSpPr>
        <p:spPr>
          <a:xfrm>
            <a:off x="2948318" y="3904812"/>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4FDB3-1C02-6944-AAA7-A4286FD55EFF}" type="datetimeFigureOut">
              <a:rPr lang="en-US" smtClean="0"/>
              <a:pPr/>
              <a:t>3/11/12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B7113-6639-654C-BC46-E358F6C5137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a:lstStyle>
            <a:lvl1pPr marL="0" indent="0">
              <a:buNone/>
              <a:defRPr/>
            </a:lvl1pPr>
          </a:lstStyle>
          <a:p>
            <a:r>
              <a:rPr lang="en-US" smtClean="0"/>
              <a:t>Click icon to add picture</a:t>
            </a:r>
            <a:endParaRPr/>
          </a:p>
        </p:txBody>
      </p:sp>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4FDB3-1C02-6944-AAA7-A4286FD55EFF}" type="datetimeFigureOut">
              <a:rPr lang="en-US" smtClean="0"/>
              <a:pPr/>
              <a:t>3/11/12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B7113-6639-654C-BC46-E358F6C5137B}" type="slidenum">
              <a:rPr lang="en-US" smtClean="0"/>
              <a:pPr/>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Click icon to add picture</a:t>
            </a:r>
            <a:endParaRPr/>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vert="horz" lIns="91440" tIns="45720" rIns="91440" bIns="45720"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nchor="b"/>
          <a:lstStyle>
            <a:lvl1pPr algn="l">
              <a:defRPr sz="1800" b="0"/>
            </a:lvl1pPr>
          </a:lstStyle>
          <a:p>
            <a:r>
              <a:rPr lang="en-US" smtClean="0"/>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4FDB3-1C02-6944-AAA7-A4286FD55EFF}" type="datetimeFigureOut">
              <a:rPr lang="en-US" smtClean="0"/>
              <a:pPr/>
              <a:t>3/11/12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B7113-6639-654C-BC46-E358F6C5137B}" type="slidenum">
              <a:rPr lang="en-US" smtClean="0"/>
              <a:pPr/>
              <a:t>‹#›</a:t>
            </a:fld>
            <a:endParaRPr lang="en-US"/>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vert="horz"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Click icon to add picture</a:t>
            </a:r>
            <a:endParaRPr/>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vert="horz" anchor="t" anchorCtr="1">
            <a:normAutofit/>
          </a:bodyPr>
          <a:lstStyle>
            <a:lvl1pPr marL="0" indent="0">
              <a:buNone/>
              <a:defRPr sz="1600"/>
            </a:lvl1pPr>
          </a:lstStyle>
          <a:p>
            <a:r>
              <a:rPr lang="en-US" smtClean="0"/>
              <a:t>Click icon to add picture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4FDB3-1C02-6944-AAA7-A4286FD55EFF}" type="datetimeFigureOut">
              <a:rPr lang="en-US" smtClean="0"/>
              <a:pPr/>
              <a:t>3/11/12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B7113-6639-654C-BC46-E358F6C5137B}" type="slidenum">
              <a:rPr lang="en-US" smtClean="0"/>
              <a:pPr/>
              <a:t>‹#›</a:t>
            </a:fld>
            <a:endParaRPr lang="en-US"/>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Click icon to add picture</a:t>
            </a:r>
            <a:endParaRPr/>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6"/>
          </p:nvPr>
        </p:nvSpPr>
        <p:spPr>
          <a:xfrm>
            <a:off x="5840505" y="34426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4FDB3-1C02-6944-AAA7-A4286FD55EFF}" type="datetimeFigureOut">
              <a:rPr lang="en-US" smtClean="0"/>
              <a:pPr/>
              <a:t>3/11/12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B7113-6639-654C-BC46-E358F6C5137B}" type="slidenum">
              <a:rPr lang="en-US" smtClean="0"/>
              <a:pPr/>
              <a:t>‹#›</a:t>
            </a:fld>
            <a:endParaRPr lang="en-US"/>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anchor="t" anchorCtr="1">
            <a:normAutofit/>
          </a:bodyPr>
          <a:lstStyle>
            <a:lvl1pPr marL="0" indent="0">
              <a:buNone/>
              <a:defRPr sz="1600"/>
            </a:lvl1pPr>
          </a:lstStyle>
          <a:p>
            <a:r>
              <a:rPr lang="en-US" smtClean="0"/>
              <a:t>Click icon to add picture</a:t>
            </a:r>
            <a:endParaRPr/>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anchor="b" anchorCtr="1">
            <a:normAutofit/>
            <a:scene3d>
              <a:camera prst="orthographicFront">
                <a:rot lat="0" lon="0" rev="10800000"/>
              </a:camera>
              <a:lightRig rig="threePt" dir="t"/>
            </a:scene3d>
          </a:bodyPr>
          <a:lstStyle>
            <a:lvl1pPr marL="0" indent="0">
              <a:buNone/>
              <a:defRPr sz="1600"/>
            </a:lvl1pPr>
          </a:lstStyle>
          <a:p>
            <a:r>
              <a:rPr lang="en-US" smtClean="0"/>
              <a:t>Click icon to add picture</a:t>
            </a:r>
            <a:endParaRPr/>
          </a:p>
        </p:txBody>
      </p:sp>
      <p:sp>
        <p:nvSpPr>
          <p:cNvPr id="22" name="Text Placeholder 3"/>
          <p:cNvSpPr>
            <a:spLocks noGrp="1"/>
          </p:cNvSpPr>
          <p:nvPr>
            <p:ph type="body" sz="half" idx="17"/>
          </p:nvPr>
        </p:nvSpPr>
        <p:spPr>
          <a:xfrm>
            <a:off x="5840505" y="443551"/>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anchor="t" anchorCtr="1">
            <a:normAutofit/>
          </a:bodyPr>
          <a:lstStyle>
            <a:lvl1pPr marL="0" indent="0">
              <a:buNone/>
              <a:defRPr sz="1600"/>
            </a:lvl1pPr>
          </a:lstStyle>
          <a:p>
            <a:r>
              <a:rPr lang="en-US" smtClean="0"/>
              <a:t>Click icon to add picture</a:t>
            </a:r>
            <a:endParaRPr/>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20"/>
          </p:nvPr>
        </p:nvSpPr>
        <p:spPr>
          <a:xfrm>
            <a:off x="5840505" y="2452048"/>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8" name="Text Placeholder 3"/>
          <p:cNvSpPr>
            <a:spLocks noGrp="1"/>
          </p:cNvSpPr>
          <p:nvPr>
            <p:ph type="body" sz="half" idx="22"/>
          </p:nvPr>
        </p:nvSpPr>
        <p:spPr>
          <a:xfrm>
            <a:off x="5840505" y="4462815"/>
            <a:ext cx="2524126" cy="674687"/>
          </a:xfrm>
        </p:spPr>
        <p:txBody>
          <a:bodyPr vert="horz" lIns="91440" tIns="45720" rIns="91440" bIns="45720" rtlCol="0" anchor="b" anchorCtr="0">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en-US" smtClean="0"/>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3C4FDB3-1C02-6944-AAA7-A4286FD55EFF}" type="datetimeFigureOut">
              <a:rPr lang="en-US" smtClean="0"/>
              <a:pPr/>
              <a:t>3/11/12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B7113-6639-654C-BC46-E358F6C5137B}"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3C4FDB3-1C02-6944-AAA7-A4286FD55EFF}" type="datetimeFigureOut">
              <a:rPr lang="en-US" smtClean="0"/>
              <a:pPr/>
              <a:t>3/11/12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B7113-6639-654C-BC46-E358F6C5137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E3C4FDB3-1C02-6944-AAA7-A4286FD55EFF}" type="datetimeFigureOut">
              <a:rPr lang="en-US" smtClean="0"/>
              <a:pPr/>
              <a:t>3/11/12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7B7113-6639-654C-BC46-E358F6C5137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with Pictur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E3C4FDB3-1C02-6944-AAA7-A4286FD55EFF}" type="datetimeFigureOut">
              <a:rPr lang="en-US" smtClean="0"/>
              <a:pPr/>
              <a:t>3/11/12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a:lstStyle>
            <a:lvl1pPr algn="ctr">
              <a:defRPr sz="900">
                <a:solidFill>
                  <a:schemeClr val="bg1">
                    <a:lumMod val="75000"/>
                  </a:schemeClr>
                </a:solidFill>
              </a:defRPr>
            </a:lvl1pPr>
          </a:lstStyle>
          <a:p>
            <a:fld id="{7A7B7113-6639-654C-BC46-E358F6C5137B}" type="slidenum">
              <a:rPr lang="en-US" smtClean="0"/>
              <a:pPr/>
              <a:t>‹#›</a:t>
            </a:fld>
            <a:endParaRPr lang="en-US"/>
          </a:p>
        </p:txBody>
      </p:sp>
      <p:sp>
        <p:nvSpPr>
          <p:cNvPr id="7" name="Round Same Side Corner Rectangle 6"/>
          <p:cNvSpPr/>
          <p:nvPr/>
        </p:nvSpPr>
        <p:spPr>
          <a:xfrm rot="16200000">
            <a:off x="1066801" y="1603786"/>
            <a:ext cx="3474720" cy="3474720"/>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a:lstStyle>
            <a:lvl1pPr marL="0" indent="0">
              <a:buNone/>
              <a:defRPr/>
            </a:lvl1pPr>
          </a:lstStyle>
          <a:p>
            <a:r>
              <a:rPr lang="en-US" smtClean="0"/>
              <a:t>Click icon to add picture</a:t>
            </a:r>
            <a:endParaRPr/>
          </a:p>
        </p:txBody>
      </p:sp>
      <p:grpSp>
        <p:nvGrpSpPr>
          <p:cNvPr id="8" name="Group 25"/>
          <p:cNvGrpSpPr>
            <a:grpSpLocks noChangeAspect="1"/>
          </p:cNvGrpSpPr>
          <p:nvPr/>
        </p:nvGrpSpPr>
        <p:grpSpPr>
          <a:xfrm>
            <a:off x="2071048" y="1842448"/>
            <a:ext cx="1466879" cy="1676400"/>
            <a:chOff x="1230573" y="1890215"/>
            <a:chExt cx="1444388" cy="1650696"/>
          </a:xfrm>
        </p:grpSpPr>
        <p:sp>
          <p:nvSpPr>
            <p:cNvPr id="27" name="Oval 2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8" name="Oval 2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9" name="Oval 2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0" name="Oval 2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156447" y="3114115"/>
            <a:ext cx="3276600" cy="1162050"/>
          </a:xfrm>
        </p:spPr>
        <p:txBody>
          <a:bodyPr tIns="0" bIns="0" anchor="b" anchorCtr="0">
            <a:noAutofit/>
          </a:bodyPr>
          <a:lstStyle>
            <a:lvl1pPr algn="ctr">
              <a:lnSpc>
                <a:spcPts val="4000"/>
              </a:lnSpc>
              <a:defRPr sz="3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Section Header">
    <p:spTree>
      <p:nvGrpSpPr>
        <p:cNvPr id="1" name=""/>
        <p:cNvGrpSpPr/>
        <p:nvPr/>
      </p:nvGrpSpPr>
      <p:grpSpPr>
        <a:xfrm>
          <a:off x="0" y="0"/>
          <a:ext cx="0" cy="0"/>
          <a:chOff x="0" y="0"/>
          <a:chExt cx="0" cy="0"/>
        </a:xfrm>
      </p:grpSpPr>
      <p:grpSp>
        <p:nvGrpSpPr>
          <p:cNvPr id="8" name="Group 16"/>
          <p:cNvGrpSpPr/>
          <p:nvPr/>
        </p:nvGrpSpPr>
        <p:grpSpPr>
          <a:xfrm>
            <a:off x="222912" y="1254456"/>
            <a:ext cx="7892388" cy="3918778"/>
            <a:chOff x="222912" y="1254456"/>
            <a:chExt cx="7892388" cy="3918778"/>
          </a:xfrm>
        </p:grpSpPr>
        <p:sp>
          <p:nvSpPr>
            <p:cNvPr id="7" name="Rounded Rectangle 6"/>
            <p:cNvSpPr/>
            <p:nvPr/>
          </p:nvSpPr>
          <p:spPr>
            <a:xfrm>
              <a:off x="1028700" y="1600200"/>
              <a:ext cx="7086600" cy="3474720"/>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9"/>
            <p:cNvGrpSpPr/>
            <p:nvPr/>
          </p:nvGrpSpPr>
          <p:grpSpPr>
            <a:xfrm>
              <a:off x="222912" y="1254456"/>
              <a:ext cx="3429000" cy="3918778"/>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Oval 15"/>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3724182" y="2021541"/>
            <a:ext cx="4200618" cy="1362075"/>
          </a:xfrm>
        </p:spPr>
        <p:txBody>
          <a:bodyPr vert="horz" lIns="91440" tIns="0" rIns="91440" bIns="0" rtlCol="0" anchor="b" anchorCtr="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3321424" y="3388659"/>
            <a:ext cx="4603376" cy="1083328"/>
          </a:xfrm>
        </p:spPr>
        <p:txBody>
          <a:bodyPr vert="horz" lIns="91440" tIns="0" rIns="9144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53200" y="6356350"/>
            <a:ext cx="2133600" cy="365125"/>
          </a:xfrm>
        </p:spPr>
        <p:txBody>
          <a:bodyPr/>
          <a:lstStyle/>
          <a:p>
            <a:fld id="{E3C4FDB3-1C02-6944-AAA7-A4286FD55EFF}" type="datetimeFigureOut">
              <a:rPr lang="en-US" smtClean="0"/>
              <a:pPr/>
              <a:t>3/11/12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267200" y="6356350"/>
            <a:ext cx="609600" cy="365125"/>
          </a:xfrm>
        </p:spPr>
        <p:txBody>
          <a:bodyPr vert="horz" lIns="91440" tIns="45720" rIns="91440" bIns="45720" rtlCol="0" anchor="ctr"/>
          <a:lstStyle>
            <a:lvl1pPr marL="0" algn="ctr" defTabSz="914400" rtl="0" eaLnBrk="1" latinLnBrk="0" hangingPunct="1">
              <a:defRPr sz="900" b="1" kern="1200">
                <a:solidFill>
                  <a:schemeClr val="bg1">
                    <a:lumMod val="75000"/>
                  </a:schemeClr>
                </a:solidFill>
                <a:latin typeface="+mn-lt"/>
                <a:ea typeface="+mn-ea"/>
                <a:cs typeface="+mn-cs"/>
              </a:defRPr>
            </a:lvl1pPr>
          </a:lstStyle>
          <a:p>
            <a:fld id="{7A7B7113-6639-654C-BC46-E358F6C5137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Obj" preserve="1">
  <p:cSld name="Two Content">
    <p:spTree>
      <p:nvGrpSpPr>
        <p:cNvPr id="1" name=""/>
        <p:cNvGrpSpPr/>
        <p:nvPr/>
      </p:nvGrpSpPr>
      <p:grpSpPr>
        <a:xfrm>
          <a:off x="0" y="0"/>
          <a:ext cx="0" cy="0"/>
          <a:chOff x="0" y="0"/>
          <a:chExt cx="0" cy="0"/>
        </a:xfrm>
      </p:grpSpPr>
      <p:grpSp>
        <p:nvGrpSpPr>
          <p:cNvPr id="8" name="Group 13"/>
          <p:cNvGrpSpPr/>
          <p:nvPr/>
        </p:nvGrpSpPr>
        <p:grpSpPr>
          <a:xfrm>
            <a:off x="7418696" y="457200"/>
            <a:ext cx="914400" cy="914400"/>
            <a:chOff x="842682" y="2971800"/>
            <a:chExt cx="914400" cy="914400"/>
          </a:xfrm>
        </p:grpSpPr>
        <p:sp>
          <p:nvSpPr>
            <p:cNvPr id="15"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p:nvGrpSpPr>
          <p:grpSpPr>
            <a:xfrm>
              <a:off x="948372" y="3034353"/>
              <a:ext cx="700732" cy="800823"/>
              <a:chOff x="1230573" y="1890215"/>
              <a:chExt cx="1444388" cy="1650696"/>
            </a:xfrm>
          </p:grpSpPr>
          <p:sp>
            <p:nvSpPr>
              <p:cNvPr id="17" name="Oval 16"/>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Oval 17"/>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Oval 18"/>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
        <p:nvSpPr>
          <p:cNvPr id="2" name="Title 1"/>
          <p:cNvSpPr>
            <a:spLocks noGrp="1"/>
          </p:cNvSpPr>
          <p:nvPr>
            <p:ph type="title"/>
          </p:nvPr>
        </p:nvSpPr>
        <p:spPr>
          <a:xfrm>
            <a:off x="744070" y="224118"/>
            <a:ext cx="4800600" cy="886968"/>
          </a:xfrm>
        </p:spPr>
        <p:txBody>
          <a:bodyPr lIns="45720"/>
          <a:lstStyle/>
          <a:p>
            <a:r>
              <a:rPr lang="en-US" smtClean="0"/>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E3C4FDB3-1C02-6944-AAA7-A4286FD55EFF}" type="datetimeFigureOut">
              <a:rPr lang="en-US" smtClean="0"/>
              <a:pPr/>
              <a:t>3/11/12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321040" y="363071"/>
            <a:ext cx="609600" cy="365125"/>
          </a:xfrm>
        </p:spPr>
        <p:txBody>
          <a:bodyPr/>
          <a:lstStyle/>
          <a:p>
            <a:fld id="{7A7B7113-6639-654C-BC46-E358F6C5137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E3C4FDB3-1C02-6944-AAA7-A4286FD55EFF}" type="datetimeFigureOut">
              <a:rPr lang="en-US" smtClean="0"/>
              <a:pPr/>
              <a:t>3/11/12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321729" y="365760"/>
            <a:ext cx="609600" cy="365125"/>
          </a:xfrm>
        </p:spPr>
        <p:txBody>
          <a:bodyPr vert="horz" lIns="91440" tIns="45720" rIns="91440" bIns="45720" rtlCol="0" anchor="ctr"/>
          <a:lstStyle>
            <a:lvl1pPr marL="0" algn="l" defTabSz="914400" rtl="0" eaLnBrk="1" latinLnBrk="0" hangingPunct="1">
              <a:defRPr sz="1800" b="1" kern="1200">
                <a:solidFill>
                  <a:schemeClr val="accent1"/>
                </a:solidFill>
                <a:latin typeface="+mn-lt"/>
                <a:ea typeface="+mn-ea"/>
                <a:cs typeface="+mn-cs"/>
              </a:defRPr>
            </a:lvl1pPr>
          </a:lstStyle>
          <a:p>
            <a:fld id="{7A7B7113-6639-654C-BC46-E358F6C5137B}" type="slidenum">
              <a:rPr lang="en-US" smtClean="0"/>
              <a:pPr/>
              <a:t>‹#›</a:t>
            </a:fld>
            <a:endParaRPr lang="en-US"/>
          </a:p>
        </p:txBody>
      </p:sp>
      <p:grpSp>
        <p:nvGrpSpPr>
          <p:cNvPr id="10" name="Group 15"/>
          <p:cNvGrpSpPr/>
          <p:nvPr/>
        </p:nvGrpSpPr>
        <p:grpSpPr>
          <a:xfrm>
            <a:off x="7418696" y="457200"/>
            <a:ext cx="914400" cy="914400"/>
            <a:chOff x="842682" y="2971800"/>
            <a:chExt cx="914400" cy="914400"/>
          </a:xfrm>
        </p:grpSpPr>
        <p:sp>
          <p:nvSpPr>
            <p:cNvPr id="17"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1" name="Group 10"/>
            <p:cNvGrpSpPr>
              <a:grpSpLocks noChangeAspect="1"/>
            </p:cNvGrpSpPr>
            <p:nvPr/>
          </p:nvGrpSpPr>
          <p:grpSpPr>
            <a:xfrm>
              <a:off x="948372" y="3034353"/>
              <a:ext cx="700732" cy="800823"/>
              <a:chOff x="1230573" y="1890215"/>
              <a:chExt cx="1444388" cy="1650696"/>
            </a:xfrm>
          </p:grpSpPr>
          <p:sp>
            <p:nvSpPr>
              <p:cNvPr id="19" name="Oval 18"/>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0" name="Oval 19"/>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1" name="Oval 20"/>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2" name="Oval 21"/>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0664" y="228600"/>
            <a:ext cx="4800600" cy="886968"/>
          </a:xfrm>
        </p:spPr>
        <p:txBody>
          <a:bodyPr vert="horz" lIns="45720" tIns="45720" rIns="91440" bIns="45720" rtlCol="0" anchor="b" anchorCtr="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en-US" smtClean="0"/>
              <a:t>Click to edit Master title style</a:t>
            </a:r>
            <a:endParaRPr/>
          </a:p>
        </p:txBody>
      </p:sp>
      <p:sp>
        <p:nvSpPr>
          <p:cNvPr id="3" name="Date Placeholder 2"/>
          <p:cNvSpPr>
            <a:spLocks noGrp="1"/>
          </p:cNvSpPr>
          <p:nvPr>
            <p:ph type="dt" sz="half" idx="10"/>
          </p:nvPr>
        </p:nvSpPr>
        <p:spPr/>
        <p:txBody>
          <a:bodyPr/>
          <a:lstStyle/>
          <a:p>
            <a:fld id="{E3C4FDB3-1C02-6944-AAA7-A4286FD55EFF}" type="datetimeFigureOut">
              <a:rPr lang="en-US" smtClean="0"/>
              <a:pPr/>
              <a:t>3/11/12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321040" y="365760"/>
            <a:ext cx="609600" cy="365125"/>
          </a:xfrm>
        </p:spPr>
        <p:txBody>
          <a:bodyPr/>
          <a:lstStyle/>
          <a:p>
            <a:fld id="{7A7B7113-6639-654C-BC46-E358F6C5137B}" type="slidenum">
              <a:rPr lang="en-US" smtClean="0"/>
              <a:pPr/>
              <a:t>‹#›</a:t>
            </a:fld>
            <a:endParaRPr lang="en-US"/>
          </a:p>
        </p:txBody>
      </p:sp>
      <p:grpSp>
        <p:nvGrpSpPr>
          <p:cNvPr id="6" name="Group 8"/>
          <p:cNvGrpSpPr/>
          <p:nvPr/>
        </p:nvGrpSpPr>
        <p:grpSpPr>
          <a:xfrm>
            <a:off x="7418696" y="457200"/>
            <a:ext cx="914400" cy="914400"/>
            <a:chOff x="842682" y="2971800"/>
            <a:chExt cx="914400" cy="914400"/>
          </a:xfrm>
        </p:grpSpPr>
        <p:sp>
          <p:nvSpPr>
            <p:cNvPr id="10"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7" name="Group 10"/>
            <p:cNvGrpSpPr>
              <a:grpSpLocks noChangeAspect="1"/>
            </p:cNvGrpSpPr>
            <p:nvPr/>
          </p:nvGrpSpPr>
          <p:grpSpPr>
            <a:xfrm>
              <a:off x="948372" y="3034353"/>
              <a:ext cx="700732" cy="800823"/>
              <a:chOff x="1230573" y="1890215"/>
              <a:chExt cx="1444388" cy="1650696"/>
            </a:xfrm>
          </p:grpSpPr>
          <p:sp>
            <p:nvSpPr>
              <p:cNvPr id="12" name="Oval 11"/>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3C4FDB3-1C02-6944-AAA7-A4286FD55EFF}" type="datetimeFigureOut">
              <a:rPr lang="en-US" smtClean="0"/>
              <a:pPr/>
              <a:t>3/11/12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321040" y="365760"/>
            <a:ext cx="609600" cy="365125"/>
          </a:xfrm>
        </p:spPr>
        <p:txBody>
          <a:bodyPr/>
          <a:lstStyle/>
          <a:p>
            <a:fld id="{7A7B7113-6639-654C-BC46-E358F6C5137B}" type="slidenum">
              <a:rPr lang="en-US" smtClean="0"/>
              <a:pPr/>
              <a:t>‹#›</a:t>
            </a:fld>
            <a:endParaRPr lang="en-US"/>
          </a:p>
        </p:txBody>
      </p:sp>
      <p:grpSp>
        <p:nvGrpSpPr>
          <p:cNvPr id="5" name="Group 7"/>
          <p:cNvGrpSpPr/>
          <p:nvPr/>
        </p:nvGrpSpPr>
        <p:grpSpPr>
          <a:xfrm>
            <a:off x="7418696" y="457200"/>
            <a:ext cx="914400" cy="914400"/>
            <a:chOff x="842682" y="2971800"/>
            <a:chExt cx="914400" cy="914400"/>
          </a:xfrm>
        </p:grpSpPr>
        <p:sp>
          <p:nvSpPr>
            <p:cNvPr id="9"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6" name="Group 10"/>
            <p:cNvGrpSpPr>
              <a:grpSpLocks noChangeAspect="1"/>
            </p:cNvGrpSpPr>
            <p:nvPr/>
          </p:nvGrpSpPr>
          <p:grpSpPr>
            <a:xfrm>
              <a:off x="948372" y="3034353"/>
              <a:ext cx="700732" cy="800823"/>
              <a:chOff x="1230573" y="1890215"/>
              <a:chExt cx="1444388" cy="1650696"/>
            </a:xfrm>
          </p:grpSpPr>
          <p:sp>
            <p:nvSpPr>
              <p:cNvPr id="11" name="Oval 10"/>
              <p:cNvSpPr/>
              <p:nvPr/>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Oval 11"/>
              <p:cNvSpPr/>
              <p:nvPr/>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nchor="b"/>
          <a:lstStyle>
            <a:lvl1pPr algn="l">
              <a:defRPr sz="2200" b="0"/>
            </a:lvl1pPr>
          </a:lstStyle>
          <a:p>
            <a:r>
              <a:rPr lang="en-US" smtClean="0"/>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3C4FDB3-1C02-6944-AAA7-A4286FD55EFF}" type="datetimeFigureOut">
              <a:rPr lang="en-US" smtClean="0"/>
              <a:pPr/>
              <a:t>3/11/12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7B7113-6639-654C-BC46-E358F6C5137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a:defRPr sz="900" b="1">
                <a:solidFill>
                  <a:schemeClr val="bg1">
                    <a:lumMod val="75000"/>
                  </a:schemeClr>
                </a:solidFill>
              </a:defRPr>
            </a:lvl1pPr>
          </a:lstStyle>
          <a:p>
            <a:fld id="{E3C4FDB3-1C02-6944-AAA7-A4286FD55EFF}" type="datetimeFigureOut">
              <a:rPr lang="en-US" smtClean="0"/>
              <a:pPr/>
              <a:t>3/11/12</a:t>
            </a:fld>
            <a:endParaRPr lang="en-US"/>
          </a:p>
        </p:txBody>
      </p:sp>
      <p:sp>
        <p:nvSpPr>
          <p:cNvPr id="2" name="Title Placeholder 1"/>
          <p:cNvSpPr>
            <a:spLocks noGrp="1"/>
          </p:cNvSpPr>
          <p:nvPr>
            <p:ph type="title"/>
          </p:nvPr>
        </p:nvSpPr>
        <p:spPr>
          <a:xfrm>
            <a:off x="3429000" y="685800"/>
            <a:ext cx="4948238" cy="886968"/>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3429000" y="2020888"/>
            <a:ext cx="4946602" cy="41052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900" b="1">
                <a:solidFill>
                  <a:schemeClr val="bg1">
                    <a:lumMod val="75000"/>
                  </a:schemeClr>
                </a:solidFill>
              </a:defRPr>
            </a:lvl1pPr>
          </a:lstStyle>
          <a:p>
            <a:endParaRPr lang="en-US"/>
          </a:p>
        </p:txBody>
      </p:sp>
      <p:sp>
        <p:nvSpPr>
          <p:cNvPr id="6" name="Slide Number Placeholder 5"/>
          <p:cNvSpPr>
            <a:spLocks noGrp="1"/>
          </p:cNvSpPr>
          <p:nvPr>
            <p:ph type="sldNum" sz="quarter" idx="4"/>
          </p:nvPr>
        </p:nvSpPr>
        <p:spPr>
          <a:xfrm>
            <a:off x="1752600" y="2877671"/>
            <a:ext cx="609600" cy="365125"/>
          </a:xfrm>
          <a:prstGeom prst="rect">
            <a:avLst/>
          </a:prstGeom>
        </p:spPr>
        <p:txBody>
          <a:bodyPr vert="horz" lIns="91440" tIns="45720" rIns="91440" bIns="45720" rtlCol="0" anchor="ctr"/>
          <a:lstStyle>
            <a:lvl1pPr algn="l">
              <a:defRPr sz="1800" b="1">
                <a:solidFill>
                  <a:schemeClr val="accent1"/>
                </a:solidFill>
              </a:defRPr>
            </a:lvl1pPr>
          </a:lstStyle>
          <a:p>
            <a:fld id="{7A7B7113-6639-654C-BC46-E358F6C5137B}" type="slidenum">
              <a:rPr lang="en-US" smtClean="0"/>
              <a:pPr/>
              <a:t>‹#›</a:t>
            </a:fld>
            <a:endParaRPr lang="en-US"/>
          </a:p>
        </p:txBody>
      </p:sp>
      <p:grpSp>
        <p:nvGrpSpPr>
          <p:cNvPr id="7" name="Group 18"/>
          <p:cNvGrpSpPr/>
          <p:nvPr/>
        </p:nvGrpSpPr>
        <p:grpSpPr>
          <a:xfrm>
            <a:off x="842682" y="2971800"/>
            <a:ext cx="914400" cy="914400"/>
            <a:chOff x="842682" y="2971800"/>
            <a:chExt cx="914400" cy="914400"/>
          </a:xfrm>
        </p:grpSpPr>
        <p:sp>
          <p:nvSpPr>
            <p:cNvPr id="8" name="Rounded Rectangle 7"/>
            <p:cNvSpPr/>
            <p:nvPr userDrawn="1"/>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9" name="Group 10"/>
            <p:cNvGrpSpPr>
              <a:grpSpLocks noChangeAspect="1"/>
            </p:cNvGrpSpPr>
            <p:nvPr userDrawn="1"/>
          </p:nvGrpSpPr>
          <p:grpSpPr>
            <a:xfrm>
              <a:off x="948372" y="3034352"/>
              <a:ext cx="700732" cy="800822"/>
              <a:chOff x="1230573" y="1890215"/>
              <a:chExt cx="1444388" cy="1650696"/>
            </a:xfrm>
          </p:grpSpPr>
          <p:sp>
            <p:nvSpPr>
              <p:cNvPr id="12" name="Oval 11"/>
              <p:cNvSpPr/>
              <p:nvPr userDrawn="1"/>
            </p:nvSpPr>
            <p:spPr>
              <a:xfrm>
                <a:off x="1230573" y="1890215"/>
                <a:ext cx="1444388" cy="937146"/>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Oval 12"/>
              <p:cNvSpPr/>
              <p:nvPr userDrawn="1"/>
            </p:nvSpPr>
            <p:spPr>
              <a:xfrm>
                <a:off x="1935709" y="2845831"/>
                <a:ext cx="603504" cy="402336"/>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4" name="Oval 13"/>
              <p:cNvSpPr/>
              <p:nvPr userDrawn="1"/>
            </p:nvSpPr>
            <p:spPr>
              <a:xfrm>
                <a:off x="1901589" y="3275735"/>
                <a:ext cx="392373" cy="265176"/>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userDrawn="1"/>
            </p:nvSpPr>
            <p:spPr>
              <a:xfrm>
                <a:off x="1633181" y="2395181"/>
                <a:ext cx="621792" cy="402336"/>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spTree>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 id="2147483777" r:id="rId12"/>
    <p:sldLayoutId id="2147483778" r:id="rId13"/>
    <p:sldLayoutId id="2147483779" r:id="rId14"/>
    <p:sldLayoutId id="2147483780" r:id="rId15"/>
    <p:sldLayoutId id="2147483781" r:id="rId16"/>
    <p:sldLayoutId id="2147483782" r:id="rId17"/>
  </p:sldLayoutIdLst>
  <p:txStyles>
    <p:titleStyle>
      <a:lvl1pPr algn="l" defTabSz="914400" rtl="0" eaLnBrk="1" latinLnBrk="0" hangingPunct="1">
        <a:spcBef>
          <a:spcPct val="0"/>
        </a:spcBef>
        <a:buNone/>
        <a:defRPr sz="2800" kern="1200">
          <a:solidFill>
            <a:schemeClr val="accent1"/>
          </a:solidFill>
          <a:latin typeface="+mj-lt"/>
          <a:ea typeface="+mj-ea"/>
          <a:cs typeface="+mj-cs"/>
        </a:defRPr>
      </a:lvl1pPr>
    </p:titleStyle>
    <p:bodyStyle>
      <a:lvl1pPr marL="228600" indent="-228600" algn="l" defTabSz="914400" rtl="0" eaLnBrk="1" latinLnBrk="0" hangingPunct="1">
        <a:spcBef>
          <a:spcPts val="18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1pPr>
      <a:lvl2pPr marL="4572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2pPr>
      <a:lvl3pPr marL="6858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3pPr>
      <a:lvl4pPr marL="914400" indent="-228600" algn="l" defTabSz="914400" rtl="0" eaLnBrk="1" latinLnBrk="0" hangingPunct="1">
        <a:spcBef>
          <a:spcPts val="600"/>
        </a:spcBef>
        <a:buClr>
          <a:schemeClr val="accent2"/>
        </a:buClr>
        <a:buSzPct val="130000"/>
        <a:buFont typeface="Wingdings" pitchFamily="2" charset="2"/>
        <a:buChar char="§"/>
        <a:defRPr sz="1800" kern="1200">
          <a:solidFill>
            <a:schemeClr val="tx1">
              <a:lumMod val="75000"/>
              <a:lumOff val="25000"/>
            </a:schemeClr>
          </a:solidFill>
          <a:latin typeface="+mn-lt"/>
          <a:ea typeface="+mn-ea"/>
          <a:cs typeface="+mn-cs"/>
        </a:defRPr>
      </a:lvl4pPr>
      <a:lvl5pPr marL="1143000" indent="-228600" algn="l" defTabSz="914400" rtl="0" eaLnBrk="1" latinLnBrk="0" hangingPunct="1">
        <a:spcBef>
          <a:spcPts val="600"/>
        </a:spcBef>
        <a:buClr>
          <a:schemeClr val="accent1"/>
        </a:buClr>
        <a:buSzPct val="130000"/>
        <a:buFont typeface="Wingdings" pitchFamily="2"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answers.yahoo.com/question/index?qid=20071015011808AAQZKER" TargetMode="External"/><Relationship Id="rId4" Type="http://schemas.openxmlformats.org/officeDocument/2006/relationships/hyperlink" Target="http://www.ibguides.com/biology/notes/digestion" TargetMode="External"/><Relationship Id="rId5" Type="http://schemas.openxmlformats.org/officeDocument/2006/relationships/hyperlink" Target="http://www.webmd.com/digestive-disorders/digestive-system" TargetMode="External"/><Relationship Id="rId6" Type="http://schemas.openxmlformats.org/officeDocument/2006/relationships/hyperlink" Target="http://upload.wikimedia.org/wikipedia/commons/c/c5/Digestive_system_diagram_edit.svg" TargetMode="External"/><Relationship Id="rId1" Type="http://schemas.openxmlformats.org/officeDocument/2006/relationships/slideLayout" Target="../slideLayouts/slideLayout2.xml"/><Relationship Id="rId2" Type="http://schemas.openxmlformats.org/officeDocument/2006/relationships/hyperlink" Target="http://www.webmd.com/colorectal-cancer/default.ht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Human Systems</a:t>
            </a:r>
            <a:endParaRPr lang="en-US" dirty="0"/>
          </a:p>
        </p:txBody>
      </p:sp>
      <p:sp>
        <p:nvSpPr>
          <p:cNvPr id="3" name="Subtitle 2"/>
          <p:cNvSpPr>
            <a:spLocks noGrp="1"/>
          </p:cNvSpPr>
          <p:nvPr>
            <p:ph type="subTitle" idx="1"/>
          </p:nvPr>
        </p:nvSpPr>
        <p:spPr>
          <a:xfrm>
            <a:off x="4651248" y="3384176"/>
            <a:ext cx="3273552" cy="1185242"/>
          </a:xfrm>
        </p:spPr>
        <p:txBody>
          <a:bodyPr/>
          <a:lstStyle/>
          <a:p>
            <a:r>
              <a:rPr lang="en-US" dirty="0" smtClean="0"/>
              <a:t>AP Biology Project</a:t>
            </a:r>
          </a:p>
          <a:p>
            <a:r>
              <a:rPr lang="en-US" dirty="0" smtClean="0"/>
              <a:t>February 2012</a:t>
            </a:r>
          </a:p>
          <a:p>
            <a:r>
              <a:rPr lang="en-US" dirty="0" smtClean="0"/>
              <a:t>Alex Wiemann</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Colon Cancer</a:t>
            </a:r>
            <a:endParaRPr lang="en-US" dirty="0"/>
          </a:p>
        </p:txBody>
      </p:sp>
      <p:sp>
        <p:nvSpPr>
          <p:cNvPr id="3" name="Content Placeholder 2"/>
          <p:cNvSpPr>
            <a:spLocks noGrp="1"/>
          </p:cNvSpPr>
          <p:nvPr>
            <p:ph idx="1"/>
          </p:nvPr>
        </p:nvSpPr>
        <p:spPr/>
        <p:txBody>
          <a:bodyPr>
            <a:normAutofit lnSpcReduction="10000"/>
          </a:bodyPr>
          <a:lstStyle/>
          <a:p>
            <a:r>
              <a:rPr lang="en-US" dirty="0" smtClean="0"/>
              <a:t>Colon cancer and cancer of the rectum usually begin as a small polyp.</a:t>
            </a:r>
            <a:r>
              <a:rPr lang="en-US" dirty="0" smtClean="0"/>
              <a:t> </a:t>
            </a:r>
          </a:p>
          <a:p>
            <a:r>
              <a:rPr lang="en-US" dirty="0" smtClean="0"/>
              <a:t>While </a:t>
            </a:r>
            <a:r>
              <a:rPr lang="en-US" dirty="0" smtClean="0"/>
              <a:t>most colon polyps are benign, some do become cancerous.</a:t>
            </a:r>
            <a:r>
              <a:rPr lang="en-US" dirty="0" smtClean="0"/>
              <a:t> </a:t>
            </a:r>
          </a:p>
          <a:p>
            <a:r>
              <a:rPr lang="en-US" dirty="0" smtClean="0"/>
              <a:t>Colon cancer </a:t>
            </a:r>
            <a:r>
              <a:rPr lang="en-US" dirty="0" smtClean="0"/>
              <a:t>is often symptomless, but it can cause</a:t>
            </a:r>
            <a:r>
              <a:rPr lang="en-US" dirty="0" smtClean="0"/>
              <a:t> </a:t>
            </a:r>
            <a:r>
              <a:rPr lang="en-US" dirty="0" smtClean="0"/>
              <a:t>a change in bowel habits or </a:t>
            </a:r>
            <a:r>
              <a:rPr lang="en-US" dirty="0" smtClean="0"/>
              <a:t>bleeding</a:t>
            </a:r>
            <a:r>
              <a:rPr lang="en-US" dirty="0" smtClean="0"/>
              <a:t>.</a:t>
            </a:r>
            <a:endParaRPr lang="en-US" dirty="0" smtClean="0"/>
          </a:p>
          <a:p>
            <a:r>
              <a:rPr lang="en-US" dirty="0" smtClean="0"/>
              <a:t>I</a:t>
            </a:r>
            <a:r>
              <a:rPr lang="en-US" dirty="0" smtClean="0"/>
              <a:t>t’s </a:t>
            </a:r>
            <a:r>
              <a:rPr lang="en-US" dirty="0" smtClean="0"/>
              <a:t>important to </a:t>
            </a:r>
            <a:r>
              <a:rPr lang="en-US" dirty="0" smtClean="0"/>
              <a:t>get </a:t>
            </a:r>
            <a:r>
              <a:rPr lang="en-US" dirty="0" smtClean="0"/>
              <a:t>a </a:t>
            </a:r>
            <a:r>
              <a:rPr lang="en-US" dirty="0" smtClean="0"/>
              <a:t>colonoscopy to check for cancer. </a:t>
            </a:r>
          </a:p>
          <a:p>
            <a:r>
              <a:rPr lang="en-US" dirty="0" smtClean="0"/>
              <a:t>T</a:t>
            </a:r>
            <a:r>
              <a:rPr lang="en-US" dirty="0" smtClean="0"/>
              <a:t>he </a:t>
            </a:r>
            <a:r>
              <a:rPr lang="en-US" dirty="0" smtClean="0"/>
              <a:t>doctor can use surgery, radiation, and/or chemotherapy</a:t>
            </a:r>
            <a:r>
              <a:rPr lang="en-US" dirty="0" smtClean="0"/>
              <a:t> </a:t>
            </a:r>
            <a:r>
              <a:rPr lang="en-US" dirty="0" smtClean="0"/>
              <a:t>to treat the cancer if it is found early.</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2772435" y="2020888"/>
            <a:ext cx="5603168" cy="4329829"/>
          </a:xfrm>
        </p:spPr>
        <p:txBody>
          <a:bodyPr/>
          <a:lstStyle/>
          <a:p>
            <a:r>
              <a:rPr lang="en-US" dirty="0" smtClean="0">
                <a:hlinkClick r:id="rId2"/>
              </a:rPr>
              <a:t>http://www.webmd.com/colorectal-cancer/default.htm</a:t>
            </a:r>
            <a:endParaRPr lang="en-US" dirty="0" smtClean="0"/>
          </a:p>
          <a:p>
            <a:r>
              <a:rPr lang="en-US" dirty="0" smtClean="0">
                <a:hlinkClick r:id="rId3"/>
              </a:rPr>
              <a:t>http://answers.yahoo.com/question/index?qid=20071015011808AAQZKER</a:t>
            </a:r>
            <a:endParaRPr lang="en-US" dirty="0" smtClean="0"/>
          </a:p>
          <a:p>
            <a:r>
              <a:rPr lang="en-US" dirty="0" smtClean="0">
                <a:hlinkClick r:id="rId4"/>
              </a:rPr>
              <a:t>http://www.ibguides.com/biology/notes/digestion</a:t>
            </a:r>
            <a:endParaRPr lang="en-US" dirty="0" smtClean="0"/>
          </a:p>
          <a:p>
            <a:r>
              <a:rPr lang="en-US" dirty="0" smtClean="0">
                <a:hlinkClick r:id="rId5"/>
              </a:rPr>
              <a:t>http://www.webmd.com/digestive-disorders/digestive-system</a:t>
            </a:r>
            <a:endParaRPr lang="en-US" dirty="0" smtClean="0"/>
          </a:p>
          <a:p>
            <a:r>
              <a:rPr lang="en-US" dirty="0" smtClean="0">
                <a:hlinkClick r:id="rId6"/>
              </a:rPr>
              <a:t>http://upload.wikimedia.org/wikipedia/commons/c/c5/Digestive_system_diagram_edit.svg</a:t>
            </a:r>
            <a:endParaRPr lang="en-US" dirty="0" smtClean="0"/>
          </a:p>
          <a:p>
            <a:pPr>
              <a:buNone/>
            </a:pP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2697480" y="685800"/>
            <a:ext cx="4948238" cy="886968"/>
          </a:xfrm>
        </p:spPr>
        <p:txBody>
          <a:bodyPr/>
          <a:lstStyle/>
          <a:p>
            <a:r>
              <a:rPr lang="en-US" sz="4000" dirty="0" smtClean="0"/>
              <a:t>Digestive System</a:t>
            </a:r>
            <a:endParaRPr lang="en-US" sz="4000" dirty="0"/>
          </a:p>
        </p:txBody>
      </p:sp>
      <p:sp>
        <p:nvSpPr>
          <p:cNvPr id="3" name="Content Placeholder 2"/>
          <p:cNvSpPr>
            <a:spLocks noGrp="1"/>
          </p:cNvSpPr>
          <p:nvPr>
            <p:ph idx="1"/>
          </p:nvPr>
        </p:nvSpPr>
        <p:spPr/>
        <p:txBody>
          <a:bodyPr/>
          <a:lstStyle/>
          <a:p>
            <a:r>
              <a:rPr lang="en-US" b="1" dirty="0" smtClean="0"/>
              <a:t>What Is Digestion?</a:t>
            </a:r>
          </a:p>
          <a:p>
            <a:r>
              <a:rPr lang="en-US" dirty="0" smtClean="0"/>
              <a:t>Digestion is the complex process of turning the food you eat into the energy you need to survive. The digestion process also involves creating waste to be eliminated.</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810512" y="685800"/>
            <a:ext cx="5999798" cy="886968"/>
          </a:xfrm>
        </p:spPr>
        <p:txBody>
          <a:bodyPr/>
          <a:lstStyle/>
          <a:p>
            <a:r>
              <a:rPr lang="en-US" dirty="0" smtClean="0"/>
              <a:t>The Organs of the Digestive System</a:t>
            </a:r>
            <a:endParaRPr lang="en-US" dirty="0"/>
          </a:p>
        </p:txBody>
      </p:sp>
      <p:sp>
        <p:nvSpPr>
          <p:cNvPr id="3" name="Content Placeholder 2"/>
          <p:cNvSpPr>
            <a:spLocks noGrp="1"/>
          </p:cNvSpPr>
          <p:nvPr>
            <p:ph idx="1"/>
          </p:nvPr>
        </p:nvSpPr>
        <p:spPr>
          <a:xfrm>
            <a:off x="1810512" y="1572768"/>
            <a:ext cx="6793992" cy="4535424"/>
          </a:xfrm>
        </p:spPr>
        <p:txBody>
          <a:bodyPr>
            <a:normAutofit fontScale="92500" lnSpcReduction="20000"/>
          </a:bodyPr>
          <a:lstStyle/>
          <a:p>
            <a:r>
              <a:rPr lang="en-US" b="1" dirty="0" smtClean="0"/>
              <a:t>Stop 1: The Mouth: </a:t>
            </a:r>
            <a:r>
              <a:rPr lang="en-US" dirty="0" smtClean="0"/>
              <a:t>The mouth physically breaks down food through chewing. It also excretes saliva to chemically break down food.</a:t>
            </a:r>
            <a:endParaRPr lang="en-US" b="1" dirty="0" smtClean="0"/>
          </a:p>
          <a:p>
            <a:r>
              <a:rPr lang="en-US" b="1" dirty="0" smtClean="0"/>
              <a:t>Stop 2: The Pharynx and Esophagus: </a:t>
            </a:r>
            <a:r>
              <a:rPr lang="en-US" dirty="0" smtClean="0"/>
              <a:t>The </a:t>
            </a:r>
            <a:r>
              <a:rPr lang="en-US" dirty="0" smtClean="0"/>
              <a:t>pharynx is </a:t>
            </a:r>
            <a:r>
              <a:rPr lang="en-US" dirty="0" smtClean="0"/>
              <a:t>where the partially voluntary act of swallowing  receives food from the mouth and passes it on to the esophagus, a muscular tube extending from the pharynx which carries food to the stomach.</a:t>
            </a:r>
            <a:endParaRPr lang="en-US" b="1" dirty="0" smtClean="0"/>
          </a:p>
          <a:p>
            <a:r>
              <a:rPr lang="en-US" b="1" dirty="0" smtClean="0"/>
              <a:t>Stop 3: The Stomach and Small Intestine: </a:t>
            </a:r>
            <a:r>
              <a:rPr lang="en-US" dirty="0" smtClean="0"/>
              <a:t>The stomach, a strong sac-like organ with muscular walls, breaks down food through the secretion of enzymes. The small intestine continues the breaking down process as well as taking in nutrients through the blood stream.</a:t>
            </a:r>
            <a:endParaRPr lang="en-US" b="1" dirty="0" smtClean="0"/>
          </a:p>
          <a:p>
            <a:r>
              <a:rPr lang="en-US" b="1" dirty="0" smtClean="0"/>
              <a:t>Stop 4: The Colon, Rectum, and Anus: </a:t>
            </a:r>
            <a:r>
              <a:rPr lang="en-US" dirty="0" smtClean="0"/>
              <a:t>What’s left of the food (waste) goes to the colon, which processes the waste so defecation is easy and convenient. When the colon is full, it empties into the rectum and is pushed out of the body through the anus.</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Accessory Digestive Organs</a:t>
            </a:r>
            <a:endParaRPr lang="en-US" dirty="0"/>
          </a:p>
        </p:txBody>
      </p:sp>
      <p:sp>
        <p:nvSpPr>
          <p:cNvPr id="3" name="Content Placeholder 2"/>
          <p:cNvSpPr>
            <a:spLocks noGrp="1"/>
          </p:cNvSpPr>
          <p:nvPr>
            <p:ph idx="1"/>
          </p:nvPr>
        </p:nvSpPr>
        <p:spPr>
          <a:xfrm>
            <a:off x="2944368" y="2020888"/>
            <a:ext cx="5431234" cy="4105275"/>
          </a:xfrm>
        </p:spPr>
        <p:txBody>
          <a:bodyPr>
            <a:normAutofit fontScale="92500" lnSpcReduction="10000"/>
          </a:bodyPr>
          <a:lstStyle/>
          <a:p>
            <a:r>
              <a:rPr lang="en-US" b="1" dirty="0" smtClean="0"/>
              <a:t>Pancreas: </a:t>
            </a:r>
            <a:r>
              <a:rPr lang="en-US" dirty="0" smtClean="0"/>
              <a:t>The pancreas is the main place where enzymes are produced for breaking down lipids, proteins, and carbohydrates.</a:t>
            </a:r>
          </a:p>
          <a:p>
            <a:r>
              <a:rPr lang="en-US" b="1" dirty="0" smtClean="0"/>
              <a:t>Liver: </a:t>
            </a:r>
            <a:r>
              <a:rPr lang="en-US" dirty="0" smtClean="0"/>
              <a:t> The liver makes and secretes bile and purifies blood that has taken in new nutrients.</a:t>
            </a:r>
          </a:p>
          <a:p>
            <a:r>
              <a:rPr lang="en-US" b="1" dirty="0" smtClean="0"/>
              <a:t>Gallbladder: </a:t>
            </a:r>
            <a:r>
              <a:rPr lang="en-US" dirty="0" smtClean="0"/>
              <a:t>Excess bile is stored in a storage sac called the gallbladder. Here, it waits for the signal of incoming food.</a:t>
            </a:r>
          </a:p>
          <a:p>
            <a:r>
              <a:rPr lang="en-US" b="1" dirty="0" smtClean="0"/>
              <a:t>Sphincters: </a:t>
            </a:r>
            <a:r>
              <a:rPr lang="en-US" dirty="0" smtClean="0"/>
              <a:t>The sphincters provide control of stool (waste).  Until stool enters the rectum, the internal sphincter remains tight so we don’t constantly release stool. The external sphincter keeps in the stool when we get the urge to defecate until we finally choose to release it.</a:t>
            </a:r>
            <a:endParaRPr lang="en-US" b="1" dirty="0" smtClean="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Food Molecule Digestion &amp; Enzymes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Food needs to be broken down and reassembled.</a:t>
            </a:r>
          </a:p>
          <a:p>
            <a:r>
              <a:rPr lang="en-US" dirty="0" smtClean="0"/>
              <a:t>Large food molecules need to be broken down into smaller ones. </a:t>
            </a:r>
          </a:p>
          <a:p>
            <a:r>
              <a:rPr lang="en-US" dirty="0" smtClean="0"/>
              <a:t>Digestion is</a:t>
            </a:r>
            <a:r>
              <a:rPr lang="en-US" dirty="0" smtClean="0"/>
              <a:t> </a:t>
            </a:r>
            <a:r>
              <a:rPr lang="en-US" dirty="0" smtClean="0"/>
              <a:t>important</a:t>
            </a:r>
            <a:r>
              <a:rPr lang="en-US" dirty="0" smtClean="0"/>
              <a:t> </a:t>
            </a:r>
            <a:r>
              <a:rPr lang="en-US" dirty="0" smtClean="0"/>
              <a:t>so absorption can occur.</a:t>
            </a:r>
          </a:p>
          <a:p>
            <a:r>
              <a:rPr lang="en-US" dirty="0" smtClean="0"/>
              <a:t>Enzymes break down large food molecules into smaller ones.</a:t>
            </a:r>
            <a:endParaRPr lang="en-US" dirty="0" smtClean="0"/>
          </a:p>
          <a:p>
            <a:r>
              <a:rPr lang="en-US" dirty="0" smtClean="0"/>
              <a:t>Enzymes s</a:t>
            </a:r>
            <a:r>
              <a:rPr lang="en-US" dirty="0" smtClean="0"/>
              <a:t>peed </a:t>
            </a:r>
            <a:r>
              <a:rPr lang="en-US" dirty="0" smtClean="0"/>
              <a:t>up the process of digestion by lowering the activation energy for the reaction.</a:t>
            </a:r>
            <a:endParaRPr lang="en-US" dirty="0" smtClean="0"/>
          </a:p>
          <a:p>
            <a:r>
              <a:rPr lang="en-US" dirty="0" smtClean="0"/>
              <a:t>Enzymes work</a:t>
            </a:r>
            <a:r>
              <a:rPr lang="en-US" dirty="0" smtClean="0"/>
              <a:t> </a:t>
            </a:r>
            <a:r>
              <a:rPr lang="en-US" dirty="0" smtClean="0"/>
              <a:t>at body temperature. </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Physical vs. Chemical</a:t>
            </a:r>
            <a:endParaRPr lang="en-US" dirty="0"/>
          </a:p>
        </p:txBody>
      </p:sp>
      <p:sp>
        <p:nvSpPr>
          <p:cNvPr id="3" name="Content Placeholder 2"/>
          <p:cNvSpPr>
            <a:spLocks noGrp="1"/>
          </p:cNvSpPr>
          <p:nvPr>
            <p:ph idx="1"/>
          </p:nvPr>
        </p:nvSpPr>
        <p:spPr/>
        <p:txBody>
          <a:bodyPr/>
          <a:lstStyle/>
          <a:p>
            <a:endParaRPr lang="en-US" dirty="0" smtClean="0"/>
          </a:p>
          <a:p>
            <a:r>
              <a:rPr lang="en-US" dirty="0" smtClean="0"/>
              <a:t>Physical </a:t>
            </a:r>
            <a:r>
              <a:rPr lang="en-US" dirty="0" smtClean="0"/>
              <a:t>digestion is the chewing of the food and breaking it down in your mouth</a:t>
            </a:r>
            <a:endParaRPr lang="en-US" dirty="0" smtClean="0"/>
          </a:p>
          <a:p>
            <a:endParaRPr lang="en-US" dirty="0" smtClean="0"/>
          </a:p>
          <a:p>
            <a:r>
              <a:rPr lang="en-US" dirty="0" smtClean="0"/>
              <a:t>Chemical </a:t>
            </a:r>
            <a:r>
              <a:rPr lang="en-US" dirty="0" smtClean="0"/>
              <a:t>digestion is adding enzymes and acids from saliva and in the stomach. This is also where the body gets the nutrients.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 Protein, and Lipid Digestion</a:t>
            </a:r>
            <a:endParaRPr lang="en-US" dirty="0"/>
          </a:p>
        </p:txBody>
      </p:sp>
      <p:graphicFrame>
        <p:nvGraphicFramePr>
          <p:cNvPr id="4" name="Content Placeholder 3"/>
          <p:cNvGraphicFramePr>
            <a:graphicFrameLocks noGrp="1"/>
          </p:cNvGraphicFramePr>
          <p:nvPr>
            <p:ph idx="1"/>
          </p:nvPr>
        </p:nvGraphicFramePr>
        <p:xfrm>
          <a:off x="2468715" y="2292454"/>
          <a:ext cx="5523331" cy="1920239"/>
        </p:xfrm>
        <a:graphic>
          <a:graphicData uri="http://schemas.openxmlformats.org/drawingml/2006/table">
            <a:tbl>
              <a:tblPr firstRow="1" bandRow="1">
                <a:tableStyleId>{5C22544A-7EE6-4342-B048-85BDC9FD1C3A}</a:tableStyleId>
              </a:tblPr>
              <a:tblGrid>
                <a:gridCol w="1264004"/>
                <a:gridCol w="1347496"/>
                <a:gridCol w="1443430"/>
                <a:gridCol w="1468401"/>
              </a:tblGrid>
              <a:tr h="271566">
                <a:tc>
                  <a:txBody>
                    <a:bodyPr/>
                    <a:lstStyle/>
                    <a:p>
                      <a:endParaRPr lang="en-US" dirty="0"/>
                    </a:p>
                  </a:txBody>
                  <a:tcPr/>
                </a:tc>
                <a:tc>
                  <a:txBody>
                    <a:bodyPr/>
                    <a:lstStyle/>
                    <a:p>
                      <a:r>
                        <a:rPr lang="en-US" dirty="0" smtClean="0"/>
                        <a:t>Amylase</a:t>
                      </a:r>
                      <a:endParaRPr lang="en-US" dirty="0"/>
                    </a:p>
                  </a:txBody>
                  <a:tcPr/>
                </a:tc>
                <a:tc>
                  <a:txBody>
                    <a:bodyPr/>
                    <a:lstStyle/>
                    <a:p>
                      <a:r>
                        <a:rPr lang="en-US" dirty="0" smtClean="0"/>
                        <a:t>Protease</a:t>
                      </a:r>
                      <a:endParaRPr lang="en-US" dirty="0"/>
                    </a:p>
                  </a:txBody>
                  <a:tcPr/>
                </a:tc>
                <a:tc>
                  <a:txBody>
                    <a:bodyPr/>
                    <a:lstStyle/>
                    <a:p>
                      <a:r>
                        <a:rPr lang="en-US" dirty="0" smtClean="0"/>
                        <a:t>Lipase</a:t>
                      </a:r>
                      <a:endParaRPr lang="en-US" dirty="0"/>
                    </a:p>
                  </a:txBody>
                  <a:tcPr/>
                </a:tc>
              </a:tr>
              <a:tr h="370840">
                <a:tc>
                  <a:txBody>
                    <a:bodyPr/>
                    <a:lstStyle/>
                    <a:p>
                      <a:r>
                        <a:rPr lang="en-US" dirty="0" smtClean="0"/>
                        <a:t>Enzyme</a:t>
                      </a:r>
                      <a:endParaRPr lang="en-US" dirty="0"/>
                    </a:p>
                  </a:txBody>
                  <a:tcPr/>
                </a:tc>
                <a:tc>
                  <a:txBody>
                    <a:bodyPr/>
                    <a:lstStyle/>
                    <a:p>
                      <a:r>
                        <a:rPr lang="en-US" dirty="0" smtClean="0"/>
                        <a:t>Salivary Amylase</a:t>
                      </a:r>
                      <a:endParaRPr lang="en-US" dirty="0"/>
                    </a:p>
                  </a:txBody>
                  <a:tcPr/>
                </a:tc>
                <a:tc>
                  <a:txBody>
                    <a:bodyPr/>
                    <a:lstStyle/>
                    <a:p>
                      <a:r>
                        <a:rPr lang="en-US" dirty="0" smtClean="0"/>
                        <a:t>Pepsin</a:t>
                      </a:r>
                      <a:endParaRPr lang="en-US" dirty="0"/>
                    </a:p>
                  </a:txBody>
                  <a:tcPr/>
                </a:tc>
                <a:tc>
                  <a:txBody>
                    <a:bodyPr/>
                    <a:lstStyle/>
                    <a:p>
                      <a:r>
                        <a:rPr lang="en-US" dirty="0" smtClean="0"/>
                        <a:t>Pancreatic</a:t>
                      </a:r>
                      <a:r>
                        <a:rPr lang="en-US" baseline="0" dirty="0" smtClean="0"/>
                        <a:t> Lipase</a:t>
                      </a:r>
                      <a:endParaRPr lang="en-US" dirty="0"/>
                    </a:p>
                  </a:txBody>
                  <a:tcPr/>
                </a:tc>
              </a:tr>
              <a:tr h="370840">
                <a:tc>
                  <a:txBody>
                    <a:bodyPr/>
                    <a:lstStyle/>
                    <a:p>
                      <a:r>
                        <a:rPr lang="en-US" dirty="0" smtClean="0"/>
                        <a:t>Source</a:t>
                      </a:r>
                      <a:endParaRPr lang="en-US" dirty="0"/>
                    </a:p>
                  </a:txBody>
                  <a:tcPr/>
                </a:tc>
                <a:tc>
                  <a:txBody>
                    <a:bodyPr/>
                    <a:lstStyle/>
                    <a:p>
                      <a:r>
                        <a:rPr lang="en-US" dirty="0" smtClean="0"/>
                        <a:t>Salivary Glands</a:t>
                      </a:r>
                      <a:endParaRPr lang="en-US" dirty="0"/>
                    </a:p>
                  </a:txBody>
                  <a:tcPr/>
                </a:tc>
                <a:tc>
                  <a:txBody>
                    <a:bodyPr/>
                    <a:lstStyle/>
                    <a:p>
                      <a:r>
                        <a:rPr lang="en-US" dirty="0" smtClean="0"/>
                        <a:t>Chief</a:t>
                      </a:r>
                      <a:r>
                        <a:rPr lang="en-US" baseline="0" dirty="0" smtClean="0"/>
                        <a:t> cells in stomach lining</a:t>
                      </a:r>
                      <a:endParaRPr lang="en-US" dirty="0"/>
                    </a:p>
                  </a:txBody>
                  <a:tcPr/>
                </a:tc>
                <a:tc>
                  <a:txBody>
                    <a:bodyPr/>
                    <a:lstStyle/>
                    <a:p>
                      <a:r>
                        <a:rPr lang="en-US" dirty="0" smtClean="0"/>
                        <a:t>Pancreas</a:t>
                      </a:r>
                      <a:endParaRPr lang="en-US" dirty="0"/>
                    </a:p>
                  </a:txBody>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System Drawing</a:t>
            </a:r>
            <a:endParaRPr lang="en-US" dirty="0"/>
          </a:p>
        </p:txBody>
      </p:sp>
      <p:pic>
        <p:nvPicPr>
          <p:cNvPr id="4" name="Content Placeholder 3" descr="digestive system 002.jpg"/>
          <p:cNvPicPr>
            <a:picLocks noGrp="1" noChangeAspect="1"/>
          </p:cNvPicPr>
          <p:nvPr>
            <p:ph idx="1"/>
          </p:nvPr>
        </p:nvPicPr>
        <p:blipFill>
          <a:blip r:embed="rId2"/>
          <a:srcRect l="-32858" r="-32858"/>
          <a:stretch>
            <a:fillRect/>
          </a:stretch>
        </p:blipFill>
        <p:spPr>
          <a:xfrm>
            <a:off x="1697923" y="1572768"/>
            <a:ext cx="7755847" cy="6436719"/>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Heartburn</a:t>
            </a:r>
            <a:endParaRPr lang="en-US" dirty="0"/>
          </a:p>
        </p:txBody>
      </p:sp>
      <p:sp>
        <p:nvSpPr>
          <p:cNvPr id="3" name="Content Placeholder 2"/>
          <p:cNvSpPr>
            <a:spLocks noGrp="1"/>
          </p:cNvSpPr>
          <p:nvPr>
            <p:ph idx="1"/>
          </p:nvPr>
        </p:nvSpPr>
        <p:spPr/>
        <p:txBody>
          <a:bodyPr>
            <a:normAutofit fontScale="92500"/>
          </a:bodyPr>
          <a:lstStyle/>
          <a:p>
            <a:r>
              <a:rPr lang="en-US" dirty="0" smtClean="0"/>
              <a:t>Heartburn is the regurgitation of gastric acid.</a:t>
            </a:r>
          </a:p>
          <a:p>
            <a:r>
              <a:rPr lang="en-US" dirty="0" smtClean="0"/>
              <a:t>Heartburn is associated with a burning sensation in the chest.</a:t>
            </a:r>
            <a:endParaRPr lang="en-US" dirty="0" smtClean="0"/>
          </a:p>
          <a:p>
            <a:r>
              <a:rPr lang="en-US" dirty="0" smtClean="0"/>
              <a:t>Heartburn’s triggers include </a:t>
            </a:r>
            <a:r>
              <a:rPr lang="en-US" dirty="0" smtClean="0"/>
              <a:t>certain </a:t>
            </a:r>
            <a:r>
              <a:rPr lang="en-US" dirty="0" smtClean="0"/>
              <a:t>foods and  </a:t>
            </a:r>
            <a:r>
              <a:rPr lang="en-US" dirty="0" smtClean="0"/>
              <a:t>medications, obesity, or even stress.</a:t>
            </a:r>
            <a:r>
              <a:rPr lang="en-US" dirty="0" smtClean="0"/>
              <a:t>  </a:t>
            </a:r>
          </a:p>
          <a:p>
            <a:r>
              <a:rPr lang="en-US" dirty="0" smtClean="0"/>
              <a:t>One in ten Americans experiences heartburn symptoms at least once a week.  </a:t>
            </a:r>
          </a:p>
          <a:p>
            <a:r>
              <a:rPr lang="en-US" dirty="0" smtClean="0"/>
              <a:t>Heartburn </a:t>
            </a:r>
            <a:r>
              <a:rPr lang="en-US" dirty="0" smtClean="0"/>
              <a:t>treatment may include medications, home remedies, or diet changes.</a:t>
            </a:r>
            <a:endParaRPr lang="en-US" dirty="0"/>
          </a:p>
        </p:txBody>
      </p:sp>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140</TotalTime>
  <Words>691</Words>
  <Application>Microsoft Macintosh PowerPoint</Application>
  <PresentationFormat>On-screen Show (4:3)</PresentationFormat>
  <Paragraphs>60</Paragraphs>
  <Slides>11</Slides>
  <Notes>0</Notes>
  <HiddenSlides>0</HiddenSlides>
  <MMClips>0</MMClips>
  <ScaleCrop>false</ScaleCrop>
  <HeadingPairs>
    <vt:vector size="4" baseType="variant">
      <vt:variant>
        <vt:lpstr>Design Template</vt:lpstr>
      </vt:variant>
      <vt:variant>
        <vt:i4>1</vt:i4>
      </vt:variant>
      <vt:variant>
        <vt:lpstr>Slide Titles</vt:lpstr>
      </vt:variant>
      <vt:variant>
        <vt:i4>11</vt:i4>
      </vt:variant>
    </vt:vector>
  </HeadingPairs>
  <TitlesOfParts>
    <vt:vector size="12" baseType="lpstr">
      <vt:lpstr>Inspiration</vt:lpstr>
      <vt:lpstr>Human Systems</vt:lpstr>
      <vt:lpstr>Digestive System</vt:lpstr>
      <vt:lpstr>The Organs of the Digestive System</vt:lpstr>
      <vt:lpstr>Accessory Digestive Organs</vt:lpstr>
      <vt:lpstr>Large Food Molecule Digestion &amp; Enzymes</vt:lpstr>
      <vt:lpstr>Physical vs. Chemical</vt:lpstr>
      <vt:lpstr>Carbohydrate, Protein, and Lipid Digestion</vt:lpstr>
      <vt:lpstr>Digestive System Drawing</vt:lpstr>
      <vt:lpstr>Heartburn</vt:lpstr>
      <vt:lpstr>Colon Cancer</vt:lpstr>
      <vt:lpstr>References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Systems</dc:title>
  <dc:creator>Shelly Wiemann</dc:creator>
  <cp:lastModifiedBy>Shelly Wiemann</cp:lastModifiedBy>
  <cp:revision>8</cp:revision>
  <dcterms:created xsi:type="dcterms:W3CDTF">2012-03-11T18:21:36Z</dcterms:created>
  <dcterms:modified xsi:type="dcterms:W3CDTF">2012-03-11T18:48:41Z</dcterms:modified>
</cp:coreProperties>
</file>