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Default Extension="xml" ContentType="application/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Default Extension="jpeg" ContentType="image/jpeg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088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6540E1B0-62DF-C143-B6F0-8E01864287AF}" type="datetimeFigureOut">
              <a:rPr lang="en-US" smtClean="0"/>
              <a:t>3/1/12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EF7D9E-C5FF-1A4B-A0E8-E6B85282019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E1B0-62DF-C143-B6F0-8E01864287AF}" type="datetimeFigureOut">
              <a:rPr lang="en-US" smtClean="0"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7D9E-C5FF-1A4B-A0E8-E6B8528201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E1B0-62DF-C143-B6F0-8E01864287AF}" type="datetimeFigureOut">
              <a:rPr lang="en-US" smtClean="0"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7D9E-C5FF-1A4B-A0E8-E6B8528201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E1B0-62DF-C143-B6F0-8E01864287AF}" type="datetimeFigureOut">
              <a:rPr lang="en-US" smtClean="0"/>
              <a:t>3/1/12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7D9E-C5FF-1A4B-A0E8-E6B8528201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6540E1B0-62DF-C143-B6F0-8E01864287AF}" type="datetimeFigureOut">
              <a:rPr lang="en-US" smtClean="0"/>
              <a:t>3/1/12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EF7D9E-C5FF-1A4B-A0E8-E6B8528201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E1B0-62DF-C143-B6F0-8E01864287AF}" type="datetimeFigureOut">
              <a:rPr lang="en-US" smtClean="0"/>
              <a:t>3/1/12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59EF7D9E-C5FF-1A4B-A0E8-E6B8528201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E1B0-62DF-C143-B6F0-8E01864287AF}" type="datetimeFigureOut">
              <a:rPr lang="en-US" smtClean="0"/>
              <a:t>3/1/12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59EF7D9E-C5FF-1A4B-A0E8-E6B8528201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E1B0-62DF-C143-B6F0-8E01864287AF}" type="datetimeFigureOut">
              <a:rPr lang="en-US" smtClean="0"/>
              <a:t>3/1/12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7D9E-C5FF-1A4B-A0E8-E6B8528201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E1B0-62DF-C143-B6F0-8E01864287AF}" type="datetimeFigureOut">
              <a:rPr lang="en-US" smtClean="0"/>
              <a:t>3/1/12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7D9E-C5FF-1A4B-A0E8-E6B8528201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6540E1B0-62DF-C143-B6F0-8E01864287AF}" type="datetimeFigureOut">
              <a:rPr lang="en-US" smtClean="0"/>
              <a:t>3/1/12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EF7D9E-C5FF-1A4B-A0E8-E6B8528201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6540E1B0-62DF-C143-B6F0-8E01864287AF}" type="datetimeFigureOut">
              <a:rPr lang="en-US" smtClean="0"/>
              <a:t>3/1/12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EF7D9E-C5FF-1A4B-A0E8-E6B8528201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6540E1B0-62DF-C143-B6F0-8E01864287AF}" type="datetimeFigureOut">
              <a:rPr lang="en-US" smtClean="0"/>
              <a:t>3/1/12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59EF7D9E-C5FF-1A4B-A0E8-E6B85282019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.howstuffworks.com/environmental/life/human-biology/kidney1.htm" TargetMode="External"/><Relationship Id="rId4" Type="http://schemas.openxmlformats.org/officeDocument/2006/relationships/hyperlink" Target="http://science.jrank.org/pages/2626/Excretory-System-Excretion-in-humans.html" TargetMode="External"/><Relationship Id="rId5" Type="http://schemas.openxmlformats.org/officeDocument/2006/relationships/hyperlink" Target="http://cikgurozaini.blogspot.com/2010/03/nephron.html" TargetMode="External"/><Relationship Id="rId6" Type="http://schemas.openxmlformats.org/officeDocument/2006/relationships/hyperlink" Target="http://www.ehow.com/about_5497170_excretory-system-disorder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aculty.clintoncc.suny.edu/faculty/michael.gregory/files/bio%20102/bio%20102%20lectures/excretory%20system/excretor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Excretory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 Wiemann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 of the Excretory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excretory system gets rid of nitrogenous (and other) wastes.</a:t>
            </a:r>
          </a:p>
          <a:p>
            <a:endParaRPr lang="en-US" dirty="0" smtClean="0"/>
          </a:p>
          <a:p>
            <a:r>
              <a:rPr lang="en-US" dirty="0" smtClean="0"/>
              <a:t>It also regulates the amount of water and ions in  body fluids.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dney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5036" r="-75036"/>
          <a:stretch>
            <a:fillRect/>
          </a:stretch>
        </p:blipFill>
        <p:spPr>
          <a:xfrm>
            <a:off x="-4300576" y="-903864"/>
            <a:ext cx="17885401" cy="98369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Categories of Nitrogenous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Ammonia</a:t>
            </a:r>
          </a:p>
          <a:p>
            <a:pPr lvl="1"/>
            <a:r>
              <a:rPr lang="en-US" dirty="0" smtClean="0"/>
              <a:t>Ammonia is formed after the amino group is removed from an amino acid.</a:t>
            </a:r>
          </a:p>
          <a:p>
            <a:pPr lvl="1"/>
            <a:r>
              <a:rPr lang="en-US" dirty="0" smtClean="0"/>
              <a:t>Ammonia is highly soluble in water but very toxic.</a:t>
            </a:r>
          </a:p>
          <a:p>
            <a:pPr lvl="1"/>
            <a:r>
              <a:rPr lang="en-US" dirty="0" smtClean="0"/>
              <a:t> Aquatic animals such as bony fishes, aquatic invertebrates, and amphibians excrete ammonia because it is easy to get rid of in the water.</a:t>
            </a:r>
          </a:p>
          <a:p>
            <a:r>
              <a:rPr lang="en-US" b="1" dirty="0" smtClean="0"/>
              <a:t>Urea</a:t>
            </a:r>
          </a:p>
          <a:p>
            <a:pPr lvl="1"/>
            <a:r>
              <a:rPr lang="en-US" dirty="0" smtClean="0"/>
              <a:t>Terrestrial amphibians and mammals use urea because it is less toxic than ammonia and can be somewhat concentrated to conserve water.</a:t>
            </a:r>
          </a:p>
          <a:p>
            <a:pPr lvl="1"/>
            <a:r>
              <a:rPr lang="en-US" dirty="0" smtClean="0"/>
              <a:t>Urea is produced in the liver.</a:t>
            </a:r>
          </a:p>
          <a:p>
            <a:r>
              <a:rPr lang="en-US" b="1" dirty="0" smtClean="0"/>
              <a:t>Uric Acid</a:t>
            </a:r>
          </a:p>
          <a:p>
            <a:pPr lvl="1"/>
            <a:r>
              <a:rPr lang="en-US" dirty="0" smtClean="0"/>
              <a:t>Insects, reptiles, birds, and some dogs (Dalmatians) excrete uric acid. Reptiles and birds dispose of uric acid with their feces. </a:t>
            </a:r>
          </a:p>
          <a:p>
            <a:pPr lvl="1"/>
            <a:r>
              <a:rPr lang="en-US" dirty="0" smtClean="0"/>
              <a:t>The white material seen in bird droppings is uric acid.</a:t>
            </a:r>
          </a:p>
          <a:p>
            <a:pPr lvl="1"/>
            <a:r>
              <a:rPr lang="en-US" dirty="0" smtClean="0"/>
              <a:t>It is not very toxic and is not very soluble in water. </a:t>
            </a:r>
          </a:p>
          <a:p>
            <a:pPr lvl="1"/>
            <a:r>
              <a:rPr lang="en-US" dirty="0" smtClean="0"/>
              <a:t>U</a:t>
            </a:r>
            <a:r>
              <a:rPr lang="en-US" dirty="0" smtClean="0"/>
              <a:t>ric acid waste conserves water, since it can be produced in a concentrated form due to its low toxicity.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of a </a:t>
            </a:r>
            <a:r>
              <a:rPr lang="en-US" dirty="0" err="1" smtClean="0"/>
              <a:t>Nephron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Filtration</a:t>
            </a:r>
            <a:r>
              <a:rPr lang="en-US" dirty="0" smtClean="0"/>
              <a:t>: Approximately 20 percent of the blood is filtered through the walls of the </a:t>
            </a:r>
            <a:r>
              <a:rPr lang="en-US" dirty="0" err="1" smtClean="0"/>
              <a:t>glomerular</a:t>
            </a:r>
            <a:r>
              <a:rPr lang="en-US" dirty="0" smtClean="0"/>
              <a:t> capillaries and Bowman's capsule (due to pressure).</a:t>
            </a:r>
          </a:p>
          <a:p>
            <a:r>
              <a:rPr lang="en-US" u="sng" dirty="0" err="1" smtClean="0"/>
              <a:t>Reabsorption</a:t>
            </a:r>
            <a:r>
              <a:rPr lang="en-US" dirty="0" smtClean="0"/>
              <a:t>: Necessary materials are removed from the filtrate and returned to the blood.</a:t>
            </a:r>
            <a:endParaRPr lang="en-US" u="sng" dirty="0" smtClean="0"/>
          </a:p>
          <a:p>
            <a:r>
              <a:rPr lang="en-US" u="sng" dirty="0" smtClean="0"/>
              <a:t>Secretion</a:t>
            </a:r>
            <a:r>
              <a:rPr lang="en-US" dirty="0" smtClean="0"/>
              <a:t>: Materials are transported directly into the renal tubules from the capillaries.</a:t>
            </a:r>
            <a:endParaRPr lang="en-US" u="sng" dirty="0" smtClean="0"/>
          </a:p>
          <a:p>
            <a:r>
              <a:rPr lang="en-US" u="sng" dirty="0" smtClean="0"/>
              <a:t>Excretion</a:t>
            </a:r>
            <a:r>
              <a:rPr lang="en-US" dirty="0" smtClean="0"/>
              <a:t>: Waste products are eliminated.</a:t>
            </a:r>
            <a:endParaRPr lang="en-US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Kidney 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Kidney stones are crystals of acid salts formed around particles of foreign material (such as bacteria).</a:t>
            </a:r>
          </a:p>
          <a:p>
            <a:r>
              <a:rPr lang="en-US" dirty="0" smtClean="0"/>
              <a:t>P</a:t>
            </a:r>
            <a:r>
              <a:rPr lang="en-US" dirty="0" smtClean="0"/>
              <a:t>ain in the side or back and during urination is the most common symptom. Other symptoms include urine that is cloudy or smelly, nausea, and needing to urinate often.</a:t>
            </a:r>
          </a:p>
          <a:p>
            <a:r>
              <a:rPr lang="en-US" dirty="0" smtClean="0"/>
              <a:t>People that do not drink enough water are more likely to get kidney stones.</a:t>
            </a:r>
          </a:p>
          <a:p>
            <a:r>
              <a:rPr lang="en-US" dirty="0" smtClean="0"/>
              <a:t>May </a:t>
            </a:r>
            <a:r>
              <a:rPr lang="en-US" dirty="0" smtClean="0"/>
              <a:t>require medical removal if bad enough.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Urethritis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Urethritis</a:t>
            </a:r>
            <a:r>
              <a:rPr lang="en-US" dirty="0" smtClean="0"/>
              <a:t> is an inflammatory condition that affects the urethra and is caused by a bacterial infection. </a:t>
            </a:r>
          </a:p>
          <a:p>
            <a:r>
              <a:rPr lang="en-US" dirty="0" err="1" smtClean="0"/>
              <a:t>Urethritis</a:t>
            </a:r>
            <a:r>
              <a:rPr lang="en-US" dirty="0" smtClean="0"/>
              <a:t> is much more common among men than women.</a:t>
            </a:r>
          </a:p>
          <a:p>
            <a:r>
              <a:rPr lang="en-US" dirty="0" smtClean="0"/>
              <a:t> Symptoms may include burning while urinating or during an erection, pain and a discharge from the urethra.</a:t>
            </a:r>
          </a:p>
          <a:p>
            <a:r>
              <a:rPr lang="en-US" dirty="0" smtClean="0"/>
              <a:t>Fluids and anti-inflammatory medicines can help reduce pain.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hlinkClick r:id="rId2"/>
              </a:rPr>
              <a:t>http://faculty.clintoncc.suny.edu/faculty/michael.gregory/files/bio%20102/bio%20102%20lectures/excretory%20system/excretor.htm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http://science.howstuffworks.com/environmental/life/human-biology/kidney1.htm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http://science.jrank.org/pages/2626/Excretory-System-Excretion-in-humans.html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http://cikgurozaini.blogspot.com/2010/03/nephron.html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http://www.ehow.com/about_5497170_excretory-system-disorders.html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79</TotalTime>
  <Words>486</Words>
  <Application>Microsoft Macintosh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Foundry</vt:lpstr>
      <vt:lpstr>Excretory System</vt:lpstr>
      <vt:lpstr>Function of the Excretory System</vt:lpstr>
      <vt:lpstr>Slide 3</vt:lpstr>
      <vt:lpstr>Categories of Nitrogenous Waste</vt:lpstr>
      <vt:lpstr>Processes of a Nephron</vt:lpstr>
      <vt:lpstr>Kidney Stones</vt:lpstr>
      <vt:lpstr>Urethritis</vt:lpstr>
      <vt:lpstr>Sources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Excretory System</dc:title>
  <dc:creator>Shelly Wiemann</dc:creator>
  <cp:lastModifiedBy>Shelly Wiemann</cp:lastModifiedBy>
  <cp:revision>2</cp:revision>
  <dcterms:created xsi:type="dcterms:W3CDTF">2012-03-02T05:04:37Z</dcterms:created>
  <dcterms:modified xsi:type="dcterms:W3CDTF">2012-03-02T06:23:44Z</dcterms:modified>
</cp:coreProperties>
</file>