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09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85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317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13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49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04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36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4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43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58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1DA1-F1F0-448B-A9DC-227FE399929A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72AE6-1432-487B-930C-DB60A6976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94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-questions-and-answers.com/the-excretory-system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-questions-and-answers.com/the-excretory-system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nkmonkey.com/studyguides/subjects/biology-edited/chap19/b1919101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nkmonkey.com/studyguides/subjects/biology-edited/chap19/b1919101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howstuffworks.com/environmental/life/human-biology/kidney2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health/PMH000152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-conditions.factoidz.com/some-of-the-most-common-excretory-system-diseas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arbuds.popdose.com/zack/SongOff/Images/hitchhik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928" y="0"/>
            <a:ext cx="9074727" cy="683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Hitchhiker’s Guide to the Excretory System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Bryce Tappan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8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Excretory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excretory system rids the body of waste and excess materials.  There are many different waste products created within the body, and the excretory system deals with all of them.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255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Nitrogenous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three types of nitrogenous wastes in living organisms are ammonia, uric acid and urea. Corresponding to these are the types of organisms that excrete each waste.  There are </a:t>
            </a:r>
            <a:r>
              <a:rPr lang="en-US" sz="2400" dirty="0" err="1" smtClean="0"/>
              <a:t>ammoniotelic</a:t>
            </a:r>
            <a:r>
              <a:rPr lang="en-US" sz="2400" dirty="0" smtClean="0"/>
              <a:t> organisms, </a:t>
            </a:r>
            <a:r>
              <a:rPr lang="en-US" sz="2400" dirty="0" err="1" smtClean="0"/>
              <a:t>uricotelic</a:t>
            </a:r>
            <a:r>
              <a:rPr lang="en-US" sz="2400" dirty="0" smtClean="0"/>
              <a:t> organisms, and ureotelic organisms respectively.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http://www.biology-questions-and-answers.com/the-excretory-system.html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8898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Many aquatic animals, like crustaceans, are </a:t>
            </a:r>
            <a:r>
              <a:rPr lang="en-US" sz="2400" dirty="0" err="1" smtClean="0"/>
              <a:t>ammoniotelic</a:t>
            </a:r>
            <a:r>
              <a:rPr lang="en-US" sz="2400" dirty="0"/>
              <a:t> </a:t>
            </a:r>
            <a:r>
              <a:rPr lang="en-US" sz="2400" dirty="0" smtClean="0"/>
              <a:t>because ammonia can diffuse easily through membranes and dissolves well in water.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http://www.biology-questions-and-answers.com/the-excretory-system.html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61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Animals that excrete excess nitrogen in the form of urea are ureotelic</a:t>
            </a:r>
            <a:r>
              <a:rPr lang="en-US" sz="2400" dirty="0" smtClean="0"/>
              <a:t>.  Many terrestrial animals are ureotelic because they do are not surrounded by water that is readily available to absorb ammonia, so they excrete the ammonia in a less toxic form called urea. Urea is released through urinating. </a:t>
            </a:r>
          </a:p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http://www.pinkmonkey.com/studyguides/subjects/biology-edited/chap19/b1919101.asp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8519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Most birds, insects and reptiles are </a:t>
            </a:r>
            <a:r>
              <a:rPr lang="en-US" sz="2400" dirty="0" err="1" smtClean="0"/>
              <a:t>uricotelic</a:t>
            </a:r>
            <a:r>
              <a:rPr lang="en-US" sz="2400" dirty="0" smtClean="0"/>
              <a:t>.  Like other terrestrial animals, they convert ammonia to a less toxic form before excreting it, but the convert it to uric acid, not urea.</a:t>
            </a:r>
            <a:r>
              <a:rPr lang="en-US" sz="2400" dirty="0"/>
              <a:t> </a:t>
            </a:r>
            <a:r>
              <a:rPr lang="en-US" sz="2400" dirty="0" smtClean="0"/>
              <a:t>Uric acid can be excreted from an organism using a small amount of water.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http://www.pinkmonkey.com/studyguides/subjects/biology-edited/chap19/b1919101.asp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06603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Nephrons: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nephron is </a:t>
            </a:r>
            <a:r>
              <a:rPr lang="en-US" dirty="0" smtClean="0"/>
              <a:t>a tiny </a:t>
            </a:r>
            <a:r>
              <a:rPr lang="en-US" dirty="0"/>
              <a:t>filtering structure in </a:t>
            </a:r>
            <a:r>
              <a:rPr lang="en-US" dirty="0" smtClean="0"/>
              <a:t>your kidneys. They rid your blood of waste while replenishing it with nutrients.  Blood runs through the </a:t>
            </a:r>
            <a:r>
              <a:rPr lang="en-US" dirty="0"/>
              <a:t>glomerular </a:t>
            </a:r>
            <a:r>
              <a:rPr lang="en-US" dirty="0" smtClean="0"/>
              <a:t>capillaries in the nephrons where wastes strained out of the blood.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http://science.howstuffworks.com/environmental/life/human-biology/kidney2.htm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46132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System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Nephrotic</a:t>
            </a:r>
            <a:r>
              <a:rPr lang="en-US" sz="2400" dirty="0" smtClean="0"/>
              <a:t> Syndrome</a:t>
            </a:r>
          </a:p>
          <a:p>
            <a:pPr marL="457200" indent="-457200">
              <a:buAutoNum type="alphaLcParenR"/>
            </a:pPr>
            <a:r>
              <a:rPr lang="en-US" sz="2400" dirty="0" err="1" smtClean="0"/>
              <a:t>Nephrotic</a:t>
            </a:r>
            <a:r>
              <a:rPr lang="en-US" sz="2400" dirty="0" smtClean="0"/>
              <a:t> </a:t>
            </a:r>
            <a:r>
              <a:rPr lang="en-US" sz="2400" dirty="0"/>
              <a:t>syndrome is caused by different disorders that damage the kidneys. This damage leads to the release of too much protein in the urine</a:t>
            </a:r>
            <a:r>
              <a:rPr lang="en-US" sz="2400" dirty="0" smtClean="0"/>
              <a:t>.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Swelling of the face, arms and legs, foamy urine, weight gain and loss of appetite are all symptoms of </a:t>
            </a:r>
            <a:r>
              <a:rPr lang="en-US" sz="2400" dirty="0" err="1" smtClean="0"/>
              <a:t>nephrotic</a:t>
            </a:r>
            <a:r>
              <a:rPr lang="en-US" sz="2400" dirty="0" smtClean="0"/>
              <a:t> syndrome.</a:t>
            </a:r>
          </a:p>
          <a:p>
            <a:pPr marL="457200" indent="-457200">
              <a:buAutoNum type="alphaLcParenR"/>
            </a:pPr>
            <a:r>
              <a:rPr lang="en-US" sz="2400" dirty="0"/>
              <a:t> In children, it is most common between ages 2 and 6. </a:t>
            </a:r>
            <a:r>
              <a:rPr lang="en-US" sz="2400" dirty="0" smtClean="0"/>
              <a:t>It occurs </a:t>
            </a:r>
            <a:r>
              <a:rPr lang="en-US" sz="2400" dirty="0"/>
              <a:t>slightly more often in males than females.</a:t>
            </a:r>
            <a:endParaRPr lang="en-US" sz="2400" dirty="0" smtClean="0"/>
          </a:p>
          <a:p>
            <a:pPr marL="457200" indent="-457200">
              <a:buFont typeface="Arial" pitchFamily="34" charset="0"/>
              <a:buAutoNum type="alphaLcParenR"/>
            </a:pPr>
            <a:r>
              <a:rPr lang="en-US" sz="2400" dirty="0" smtClean="0"/>
              <a:t>Keep the blood pressure low, use corticosteroids, keep cholesterol levels low, vitamin D supplements.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http://www.ncbi.nlm.nih.gov/pubmedhealth/PMH0001520/</a:t>
            </a:r>
            <a:endParaRPr lang="en-US" sz="1800" dirty="0" smtClean="0"/>
          </a:p>
          <a:p>
            <a:pPr marL="457200" indent="-457200">
              <a:buAutoNum type="alphaLcParenR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9119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System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Urinary Tract Infection</a:t>
            </a:r>
          </a:p>
          <a:p>
            <a:pPr marL="0" indent="0">
              <a:buNone/>
            </a:pPr>
            <a:r>
              <a:rPr lang="en-US" sz="2400" dirty="0" smtClean="0"/>
              <a:t>a) A Urinary Tract Infection, (UTI) is </a:t>
            </a:r>
            <a:r>
              <a:rPr lang="en-US" sz="2400" dirty="0"/>
              <a:t>the infection of the bladder and </a:t>
            </a:r>
            <a:r>
              <a:rPr lang="en-US" sz="2400" dirty="0" smtClean="0"/>
              <a:t>the urethra.</a:t>
            </a:r>
          </a:p>
          <a:p>
            <a:pPr marL="0" indent="0">
              <a:buNone/>
            </a:pPr>
            <a:r>
              <a:rPr lang="en-US" sz="2400" dirty="0" smtClean="0"/>
              <a:t>b) </a:t>
            </a:r>
            <a:r>
              <a:rPr lang="en-US" sz="2400" dirty="0"/>
              <a:t>The symptoms of UTI include difficult and painful urination, abdominal pain, and </a:t>
            </a:r>
            <a:r>
              <a:rPr lang="en-US" sz="2400" dirty="0" smtClean="0"/>
              <a:t>fever.  Sometimes even blood can be urinated.</a:t>
            </a:r>
          </a:p>
          <a:p>
            <a:pPr marL="0" indent="0">
              <a:buNone/>
            </a:pPr>
            <a:r>
              <a:rPr lang="en-US" sz="2400" dirty="0" smtClean="0"/>
              <a:t>c) UTI’s are rather common, especially in women</a:t>
            </a:r>
          </a:p>
          <a:p>
            <a:pPr marL="0" indent="0">
              <a:buNone/>
            </a:pPr>
            <a:r>
              <a:rPr lang="en-US" sz="2400" dirty="0" smtClean="0"/>
              <a:t>d) UTI’s can be treated with the use of antibiotics and drinking plenty of fluids. 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http://health-conditions.factoidz.com/some-of-the-most-common-excretory-system-diseases/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22465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432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Hitchhiker’s Guide to the Excretory System </vt:lpstr>
      <vt:lpstr>Function of the Excretory System</vt:lpstr>
      <vt:lpstr>Nitrogenous Wastes</vt:lpstr>
      <vt:lpstr>Animal Groups</vt:lpstr>
      <vt:lpstr>Animal Groups</vt:lpstr>
      <vt:lpstr>Animal Groups</vt:lpstr>
      <vt:lpstr>Nephrons: Filtration</vt:lpstr>
      <vt:lpstr>Excretory System Disorders</vt:lpstr>
      <vt:lpstr>Excretory System Disorders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Hitchhiker’s Guide to the Excretory System</dc:title>
  <dc:creator>Gray</dc:creator>
  <cp:lastModifiedBy>Joe Cech</cp:lastModifiedBy>
  <cp:revision>7</cp:revision>
  <dcterms:created xsi:type="dcterms:W3CDTF">2012-03-02T04:12:15Z</dcterms:created>
  <dcterms:modified xsi:type="dcterms:W3CDTF">2012-05-03T17:20:55Z</dcterms:modified>
</cp:coreProperties>
</file>