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AC960B-565A-4550-9CD3-7F2A4CB23C74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D534A-FF21-4B2B-A680-C939C41E23D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pe.com/anatomy/sliding_filament.php" TargetMode="External"/><Relationship Id="rId2" Type="http://schemas.openxmlformats.org/officeDocument/2006/relationships/hyperlink" Target="http://shs.westport.k12.ct.us/mjvl/anatomy/MandalaWeb/muscula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vestrong.com/article/72452-disorders-muscular-syste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Douglas </a:t>
            </a:r>
            <a:r>
              <a:rPr lang="en-US" dirty="0" err="1" smtClean="0"/>
              <a:t>Todey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shs.westport.k12.ct.us/mjvl/anatomy/MandalaWeb/muscular.htm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www.teachpe.com/anatomy/sliding_filament.php</a:t>
            </a:r>
            <a:endParaRPr lang="en-US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://www.livestrong.com/article/72452-disorders-muscular-system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main functions of the muscle system are to produce motion, provide stability, and generate heat</a:t>
            </a:r>
          </a:p>
          <a:p>
            <a:r>
              <a:rPr lang="en-US" dirty="0" smtClean="0"/>
              <a:t>The three different types of muscle each have unique functions to help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Muscle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Muscle</a:t>
            </a:r>
          </a:p>
          <a:p>
            <a:pPr lvl="1"/>
            <a:r>
              <a:rPr lang="en-US" dirty="0" smtClean="0"/>
              <a:t>It’s found in the heart and is used to move blood throughout the body</a:t>
            </a:r>
          </a:p>
          <a:p>
            <a:r>
              <a:rPr lang="en-US" dirty="0" smtClean="0"/>
              <a:t>Smooth Muscle</a:t>
            </a:r>
          </a:p>
          <a:p>
            <a:pPr lvl="1"/>
            <a:r>
              <a:rPr lang="en-US" dirty="0" smtClean="0"/>
              <a:t>It’s found primarily in the digestive system and is used in involuntary motions and actions</a:t>
            </a:r>
          </a:p>
          <a:p>
            <a:r>
              <a:rPr lang="en-US" dirty="0" smtClean="0"/>
              <a:t>Skeletal Muscle</a:t>
            </a:r>
          </a:p>
          <a:p>
            <a:pPr lvl="1"/>
            <a:r>
              <a:rPr lang="en-US" dirty="0" smtClean="0"/>
              <a:t>It’s found attached to bones and is used to move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Tissue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" t="1145" r="23869" b="10568"/>
          <a:stretch/>
        </p:blipFill>
        <p:spPr>
          <a:xfrm rot="5400000">
            <a:off x="2758560" y="1051440"/>
            <a:ext cx="3450769" cy="5767489"/>
          </a:xfrm>
        </p:spPr>
      </p:pic>
    </p:spTree>
    <p:extLst>
      <p:ext uri="{BB962C8B-B14F-4D97-AF65-F5344CB8AC3E}">
        <p14:creationId xmlns:p14="http://schemas.microsoft.com/office/powerpoint/2010/main" val="14591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Sarcomere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" b="38688"/>
          <a:stretch/>
        </p:blipFill>
        <p:spPr>
          <a:xfrm>
            <a:off x="1981200" y="2133600"/>
            <a:ext cx="5253417" cy="3780666"/>
          </a:xfrm>
        </p:spPr>
      </p:pic>
    </p:spTree>
    <p:extLst>
      <p:ext uri="{BB962C8B-B14F-4D97-AF65-F5344CB8AC3E}">
        <p14:creationId xmlns:p14="http://schemas.microsoft.com/office/powerpoint/2010/main" val="7439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Sliding Filament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Acetylcholine is released when a nervous impulse is detected at a junction</a:t>
            </a:r>
          </a:p>
          <a:p>
            <a:r>
              <a:rPr lang="en-US" dirty="0" smtClean="0"/>
              <a:t>This then causes the depolarization of the motor end plate which causes Calcium ions to be released from the sarcoplasmic reticulum</a:t>
            </a:r>
          </a:p>
          <a:p>
            <a:r>
              <a:rPr lang="en-US" dirty="0" smtClean="0"/>
              <a:t>The Calcium binds to the </a:t>
            </a:r>
          </a:p>
          <a:p>
            <a:pPr marL="0" indent="0">
              <a:buNone/>
            </a:pPr>
            <a:r>
              <a:rPr lang="en-US" dirty="0" smtClean="0"/>
              <a:t>    Troponin and moves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Tropomyosin</a:t>
            </a:r>
            <a:r>
              <a:rPr lang="en-US" dirty="0" smtClean="0"/>
              <a:t> from the Actin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active site allowing Myosin </a:t>
            </a:r>
          </a:p>
          <a:p>
            <a:pPr marL="0" indent="0">
              <a:buNone/>
            </a:pPr>
            <a:r>
              <a:rPr lang="en-US" dirty="0" smtClean="0"/>
              <a:t>    filaments to attach to the </a:t>
            </a:r>
          </a:p>
          <a:p>
            <a:pPr marL="0" indent="0">
              <a:buNone/>
            </a:pPr>
            <a:r>
              <a:rPr lang="en-US" dirty="0" smtClean="0"/>
              <a:t>    Actin, forming cross-bridges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3396343" cy="258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9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Sliding Filament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08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ATP then releases energy enabling the Myosin to pull the Actin filaments inward and shorten the muscle</a:t>
            </a:r>
          </a:p>
          <a:p>
            <a:r>
              <a:rPr lang="en-US" dirty="0" smtClean="0"/>
              <a:t>The Myosin detaches from the Actin and breaks the cross-bridge when an ATP binds to the Myosin</a:t>
            </a:r>
          </a:p>
          <a:p>
            <a:r>
              <a:rPr lang="en-US" dirty="0" smtClean="0"/>
              <a:t>The ATP is then broken down, allowing the Myosin to reattach to the Actin binding site along  the Actin filament and repeat  the stroke</a:t>
            </a:r>
          </a:p>
          <a:p>
            <a:r>
              <a:rPr lang="en-US" dirty="0" smtClean="0"/>
              <a:t>The repeated pulling of the Actin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is often know as the ratchet </a:t>
            </a:r>
          </a:p>
          <a:p>
            <a:pPr marL="0" indent="0">
              <a:buNone/>
            </a:pPr>
            <a:r>
              <a:rPr lang="en-US" dirty="0" smtClean="0"/>
              <a:t>    mechanism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140" y="4114800"/>
            <a:ext cx="333375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3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Dystrophy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an inherited muscle disorder in which your muscles gradually deteriorate and become weaker</a:t>
            </a:r>
          </a:p>
          <a:p>
            <a:r>
              <a:rPr lang="en-US" dirty="0" smtClean="0"/>
              <a:t>Symptoms include a lack of coordination, a stiffness around your joints, and an inability to move your body</a:t>
            </a:r>
          </a:p>
          <a:p>
            <a:r>
              <a:rPr lang="en-US" dirty="0" smtClean="0"/>
              <a:t>It affects less than 200,000 people in the US</a:t>
            </a:r>
          </a:p>
          <a:p>
            <a:r>
              <a:rPr lang="en-US" dirty="0" smtClean="0"/>
              <a:t>Physical therapy, medications such as </a:t>
            </a:r>
            <a:r>
              <a:rPr lang="en-US" dirty="0" err="1" smtClean="0"/>
              <a:t>mexiltine</a:t>
            </a:r>
            <a:r>
              <a:rPr lang="en-US" dirty="0" smtClean="0"/>
              <a:t>, and surgery to release muscular contractions are a few treatment options</a:t>
            </a:r>
          </a:p>
        </p:txBody>
      </p:sp>
    </p:spTree>
    <p:extLst>
      <p:ext uri="{BB962C8B-B14F-4D97-AF65-F5344CB8AC3E}">
        <p14:creationId xmlns:p14="http://schemas.microsoft.com/office/powerpoint/2010/main" val="30483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Amyotrophic Lateral </a:t>
            </a:r>
            <a:r>
              <a:rPr lang="en-US" dirty="0" smtClean="0"/>
              <a:t>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also known as Lou Gehrig’s Disease</a:t>
            </a:r>
          </a:p>
          <a:p>
            <a:r>
              <a:rPr lang="en-US" dirty="0" smtClean="0"/>
              <a:t>The nerve cells of your spinal cord and brain become damaged and eventually affects voluntary movement</a:t>
            </a:r>
          </a:p>
          <a:p>
            <a:r>
              <a:rPr lang="en-US" dirty="0" smtClean="0"/>
              <a:t>Symptoms include muscle cramps and weakness, </a:t>
            </a:r>
            <a:r>
              <a:rPr lang="en-US" dirty="0"/>
              <a:t>paralysis, trouble breathing, difficulty swallowing (dysphagia), voice changes and </a:t>
            </a:r>
            <a:r>
              <a:rPr lang="en-US" dirty="0" smtClean="0"/>
              <a:t>hoarseness</a:t>
            </a:r>
          </a:p>
          <a:p>
            <a:r>
              <a:rPr lang="en-US" dirty="0" smtClean="0"/>
              <a:t>There are approximately 30,000 cases in the US</a:t>
            </a:r>
          </a:p>
          <a:p>
            <a:r>
              <a:rPr lang="en-US" dirty="0" smtClean="0"/>
              <a:t>There is currently no known cure but physical therapy and leg braces can help aid people living with the disease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389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Muscular System</vt:lpstr>
      <vt:lpstr>Functions</vt:lpstr>
      <vt:lpstr>Three Types of Muscle Tissue</vt:lpstr>
      <vt:lpstr>Muscle Tissue</vt:lpstr>
      <vt:lpstr>Sarcomere</vt:lpstr>
      <vt:lpstr>The Sliding Filament Model</vt:lpstr>
      <vt:lpstr>The Sliding Filament Model</vt:lpstr>
      <vt:lpstr>Muscular Dystrophy</vt:lpstr>
      <vt:lpstr>Amyotrophic Lateral Sclerosis</vt:lpstr>
      <vt:lpstr>Sources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Muscle/Skeletal System</dc:title>
  <dc:creator>todeydo</dc:creator>
  <cp:lastModifiedBy>Doug</cp:lastModifiedBy>
  <cp:revision>16</cp:revision>
  <dcterms:created xsi:type="dcterms:W3CDTF">2012-03-22T17:13:33Z</dcterms:created>
  <dcterms:modified xsi:type="dcterms:W3CDTF">2012-04-30T05:08:53Z</dcterms:modified>
</cp:coreProperties>
</file>