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9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2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5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8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0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9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9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5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9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A3D8-0631-4814-BEE0-D2B427ABC044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726D-9249-4403-BD91-07B0848C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3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33400" y="3810001"/>
            <a:ext cx="4114800" cy="12953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Endocrine System</a:t>
            </a:r>
            <a:br>
              <a:rPr lang="en-US" sz="3200" dirty="0" smtClean="0"/>
            </a:br>
            <a:r>
              <a:rPr lang="en-US" sz="3200" dirty="0" smtClean="0"/>
              <a:t>John Donovan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29200"/>
            <a:ext cx="1752600" cy="68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4/9/12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3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5086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function of this system is to secrete a hormone into the blood, this hormone circulates in blood and acts at target organs where the hormone receptor is expressed.</a:t>
            </a:r>
            <a:endParaRPr lang="en-US" dirty="0"/>
          </a:p>
        </p:txBody>
      </p:sp>
      <p:pic>
        <p:nvPicPr>
          <p:cNvPr id="1026" name="Picture 2" descr="http://images.emedicinehealth.com/images/illustrations/endocrine_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47800"/>
            <a:ext cx="44958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09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endocrine system and the nervous system work individually to maintain homeostasis.</a:t>
            </a:r>
          </a:p>
          <a:p>
            <a:r>
              <a:rPr lang="en-US" dirty="0" smtClean="0"/>
              <a:t>The endocrine system maintains homeostasis through sending hormones to different parts of the body to keep the body going.</a:t>
            </a:r>
          </a:p>
          <a:p>
            <a:r>
              <a:rPr lang="en-US" dirty="0" smtClean="0"/>
              <a:t>The endocrine system also performs this through negative feedback.</a:t>
            </a:r>
          </a:p>
        </p:txBody>
      </p:sp>
      <p:pic>
        <p:nvPicPr>
          <p:cNvPr id="3074" name="Picture 2" descr="http://www.protein.osaka-u.ac.jp/lab_img/11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8077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56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Negative Feedback </a:t>
            </a:r>
            <a:r>
              <a:rPr lang="en-US" dirty="0" err="1" smtClean="0"/>
              <a:t>Mech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371600"/>
            <a:ext cx="4038600" cy="5410200"/>
          </a:xfrm>
        </p:spPr>
        <p:txBody>
          <a:bodyPr>
            <a:noAutofit/>
          </a:bodyPr>
          <a:lstStyle/>
          <a:p>
            <a:r>
              <a:rPr lang="en-US" sz="3400" dirty="0"/>
              <a:t>Negative feedback regulates the secretion of relevant hormones. </a:t>
            </a:r>
            <a:endParaRPr lang="en-US" sz="3400" dirty="0" smtClean="0"/>
          </a:p>
          <a:p>
            <a:r>
              <a:rPr lang="en-US" sz="3400" dirty="0" smtClean="0"/>
              <a:t>Secretion </a:t>
            </a:r>
            <a:r>
              <a:rPr lang="en-US" sz="3400" dirty="0"/>
              <a:t>cycles are used to maintain physiological and homeostatic control.</a:t>
            </a:r>
          </a:p>
        </p:txBody>
      </p:sp>
      <p:pic>
        <p:nvPicPr>
          <p:cNvPr id="4098" name="Picture 2" descr="http://www.ncdc.noaa.gov/paleo/abrupt/images/story2-feedb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68630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79604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874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of 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Chemical messages, this system is sometimes compared to the nervous system because of the signals that the hormones transport.</a:t>
            </a:r>
          </a:p>
          <a:p>
            <a:r>
              <a:rPr lang="en-US" sz="3600" dirty="0"/>
              <a:t>Hormones are extra-cellular signaling molecules that are carried through the blood or work upon neighboring tissues.</a:t>
            </a:r>
          </a:p>
        </p:txBody>
      </p:sp>
    </p:spTree>
    <p:extLst>
      <p:ext uri="{BB962C8B-B14F-4D97-AF65-F5344CB8AC3E}">
        <p14:creationId xmlns:p14="http://schemas.microsoft.com/office/powerpoint/2010/main" val="157854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Diabetes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</a:t>
            </a:r>
            <a:r>
              <a:rPr lang="en-US" dirty="0" smtClean="0"/>
              <a:t>type </a:t>
            </a:r>
            <a:r>
              <a:rPr lang="en-US" dirty="0"/>
              <a:t>1 </a:t>
            </a:r>
            <a:r>
              <a:rPr lang="en-US" dirty="0" smtClean="0"/>
              <a:t>diabetes</a:t>
            </a:r>
            <a:r>
              <a:rPr lang="en-US" dirty="0"/>
              <a:t>, the person's own body has destroyed the insulin-producing beta cells in the pancreas. </a:t>
            </a:r>
            <a:r>
              <a:rPr lang="en-US" dirty="0" smtClean="0"/>
              <a:t>This is also called an </a:t>
            </a:r>
            <a:r>
              <a:rPr lang="en-US" dirty="0"/>
              <a:t>autoimmune disease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type 2 diabetes, there is </a:t>
            </a:r>
            <a:r>
              <a:rPr lang="en-US" dirty="0"/>
              <a:t>one of two problems, and sometimes both: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Not enough insulin is being produced.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The insulin is not working </a:t>
            </a:r>
            <a:r>
              <a:rPr lang="en-US" dirty="0" smtClean="0"/>
              <a:t>properly, also called insulin </a:t>
            </a:r>
            <a:r>
              <a:rPr lang="en-US" dirty="0"/>
              <a:t>resistance. </a:t>
            </a:r>
          </a:p>
          <a:p>
            <a:r>
              <a:rPr lang="en-US" dirty="0" smtClean="0"/>
              <a:t>People who have type 2 is because of being unhealthy and overweight.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9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038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Hypothyroidism </a:t>
            </a:r>
            <a:r>
              <a:rPr lang="en-US" dirty="0" smtClean="0"/>
              <a:t>is where your </a:t>
            </a:r>
            <a:r>
              <a:rPr lang="en-US" dirty="0"/>
              <a:t>thyroid gland doesn't produce </a:t>
            </a:r>
            <a:r>
              <a:rPr lang="en-US" dirty="0" smtClean="0"/>
              <a:t>enough important </a:t>
            </a:r>
            <a:r>
              <a:rPr lang="en-US" dirty="0"/>
              <a:t>hormones. </a:t>
            </a:r>
            <a:endParaRPr lang="en-US" dirty="0" smtClean="0"/>
          </a:p>
          <a:p>
            <a:r>
              <a:rPr lang="en-US" dirty="0"/>
              <a:t>Hypothyroidism upsets the normal balance of chemical reactions in your </a:t>
            </a:r>
            <a:r>
              <a:rPr lang="en-US" dirty="0" smtClean="0"/>
              <a:t>body.</a:t>
            </a:r>
          </a:p>
          <a:p>
            <a:r>
              <a:rPr lang="en-US" dirty="0" smtClean="0"/>
              <a:t>Over time this can lead to </a:t>
            </a:r>
            <a:r>
              <a:rPr lang="en-US" dirty="0"/>
              <a:t>health problems, such as obesity, joint pain, infertility and heart </a:t>
            </a:r>
            <a:r>
              <a:rPr lang="en-US" dirty="0" smtClean="0"/>
              <a:t>disease.</a:t>
            </a:r>
            <a:endParaRPr lang="en-US" dirty="0"/>
          </a:p>
        </p:txBody>
      </p:sp>
      <p:pic>
        <p:nvPicPr>
          <p:cNvPr id="2052" name="Picture 4" descr="http://www.umm.edu/graphics/images/en/17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71155"/>
            <a:ext cx="42672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64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/>
              <a:t>http://</a:t>
            </a:r>
            <a:r>
              <a:rPr lang="en-US" sz="1400" dirty="0" smtClean="0"/>
              <a:t>www.hormone.org/Endo101/page2.cfm</a:t>
            </a:r>
          </a:p>
          <a:p>
            <a:r>
              <a:rPr lang="en-US" sz="1400" dirty="0"/>
              <a:t>http://www.google.com/imgres?imgurl=http://images.emedicinehealth.com/images/illustrations/endocrine_system.jpg&amp;imgrefurl=http://www.emedicinehealth.com/anatomy_of_the_endocrine_system/article_em.htm&amp;h=550&amp;w=450&amp;sz=82&amp;tbnid=XgwldHBwFlgcUM:&amp;</a:t>
            </a:r>
            <a:r>
              <a:rPr lang="en-US" sz="1400" dirty="0" smtClean="0"/>
              <a:t>tbnh=90&amp;tbnw=74&amp;zoom=1&amp;docid=4ZpNQLAPdUxomM&amp;hl=en&amp;sa=X&amp;ei=rjCcT9ioKsvbggfvx6GGDw&amp;sqi=2&amp;ved=0CFQQ9QEwAw&amp;dur=972</a:t>
            </a:r>
          </a:p>
          <a:p>
            <a:r>
              <a:rPr lang="en-US" sz="1400" dirty="0"/>
              <a:t>http://</a:t>
            </a:r>
            <a:r>
              <a:rPr lang="en-US" sz="1400" dirty="0" smtClean="0"/>
              <a:t>www.medicalnewstoday.com/articles/7504.php</a:t>
            </a:r>
          </a:p>
          <a:p>
            <a:r>
              <a:rPr lang="en-US" sz="1400" dirty="0"/>
              <a:t>http://</a:t>
            </a:r>
            <a:r>
              <a:rPr lang="en-US" sz="1400" dirty="0" smtClean="0"/>
              <a:t>www.mayoclinic.com/health/hypothyroidism/DS00353</a:t>
            </a:r>
          </a:p>
          <a:p>
            <a:r>
              <a:rPr lang="en-US" sz="1400" dirty="0"/>
              <a:t>http://www.google.com/imgres?um=1&amp;hl=en&amp;sa=N&amp;biw=1366&amp;bih=649&amp;tbm=isch&amp;tbnid=di-pDnA-2jp0JM:&amp;imgrefurl=http://www.umm.edu/imagepages/17126.htm&amp;docid=XilCYLfU1Nd-SM&amp;imgurl=http://</a:t>
            </a:r>
            <a:r>
              <a:rPr lang="en-US" sz="1400" dirty="0" smtClean="0"/>
              <a:t>www.umm.edu/graphics/images/en/17126.jpg&amp;w=400&amp;h=320&amp;ei=ujicT9LWOYiTgwep3u2dDw&amp;zoom=1&amp;iact=hc&amp;vpx=416&amp;vpy=173&amp;dur=1648&amp;hovh=201&amp;hovw=251&amp;tx=119&amp;ty=114&amp;sig=106529015298774878259&amp;page=1&amp;tbnh=121&amp;tbnw=160&amp;start=0&amp;ndsp=23&amp;ved=1t:429,r:2,s:0,i:88</a:t>
            </a:r>
          </a:p>
          <a:p>
            <a:r>
              <a:rPr lang="en-US" sz="1400" dirty="0"/>
              <a:t>http://</a:t>
            </a:r>
            <a:r>
              <a:rPr lang="en-US" sz="1400" dirty="0" smtClean="0"/>
              <a:t>www.biotopics.co.uk/humans/hormon.html</a:t>
            </a:r>
          </a:p>
          <a:p>
            <a:r>
              <a:rPr lang="en-US" sz="1400" dirty="0"/>
              <a:t>http://</a:t>
            </a:r>
            <a:r>
              <a:rPr lang="en-US" sz="1400" dirty="0" smtClean="0"/>
              <a:t>www.nativeremedies.com/articles/endocrine-system-and-homeostasis.html</a:t>
            </a:r>
          </a:p>
          <a:p>
            <a:r>
              <a:rPr lang="en-US" sz="1400" dirty="0"/>
              <a:t>http://www.google.com/imgres?um=1&amp;hl=en&amp;biw=1366&amp;bih=649&amp;tbm=isch&amp;tbnid=06zwGotMVg__9M:&amp;imgrefurl=http://www.ncdc.noaa.gov/paleo/abrupt/story2.html&amp;docid=kUPmT0oRrZuRhM&amp;imgurl=http://</a:t>
            </a:r>
            <a:r>
              <a:rPr lang="en-US" sz="1400" dirty="0" smtClean="0"/>
              <a:t>www.ncdc.noaa.gov/paleo/abrupt/images/story2-feedbacks.png&amp;w=276&amp;h=276&amp;ei=JT-cT8WPH8HZgQe13M31Dg&amp;zoom=1&amp;iact=hc&amp;vpx=579&amp;vpy=137&amp;dur=550&amp;hovh=220&amp;hovw=220&amp;tx=110&amp;ty=61&amp;sig=106529015298774878259&amp;page=1&amp;tbnh=140&amp;tbnw=140&amp;start=0&amp;ndsp=18&amp;ved=1t:429,r:2,s:0,i:72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4538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320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Endocrine System John Donovan</vt:lpstr>
      <vt:lpstr>Endocrine System</vt:lpstr>
      <vt:lpstr>Homeostasis</vt:lpstr>
      <vt:lpstr>Negative Feedback Mech</vt:lpstr>
      <vt:lpstr>Action of Hormone</vt:lpstr>
      <vt:lpstr>Diabetes 1 &amp; 2</vt:lpstr>
      <vt:lpstr>Hypothyroidism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20</cp:revision>
  <dcterms:created xsi:type="dcterms:W3CDTF">2012-04-09T18:06:31Z</dcterms:created>
  <dcterms:modified xsi:type="dcterms:W3CDTF">2012-04-29T00:09:00Z</dcterms:modified>
</cp:coreProperties>
</file>